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14"/>
  </p:notesMasterIdLst>
  <p:sldIdLst>
    <p:sldId id="260" r:id="rId2"/>
    <p:sldId id="261" r:id="rId3"/>
    <p:sldId id="265" r:id="rId4"/>
    <p:sldId id="267" r:id="rId5"/>
    <p:sldId id="262" r:id="rId6"/>
    <p:sldId id="280" r:id="rId7"/>
    <p:sldId id="282" r:id="rId8"/>
    <p:sldId id="284" r:id="rId9"/>
    <p:sldId id="285" r:id="rId10"/>
    <p:sldId id="288" r:id="rId11"/>
    <p:sldId id="289" r:id="rId12"/>
    <p:sldId id="293"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FF"/>
    <a:srgbClr val="24378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652" autoAdjust="0"/>
    <p:restoredTop sz="94660"/>
  </p:normalViewPr>
  <p:slideViewPr>
    <p:cSldViewPr snapToGrid="0">
      <p:cViewPr>
        <p:scale>
          <a:sx n="66" d="100"/>
          <a:sy n="66" d="100"/>
        </p:scale>
        <p:origin x="-1404" y="-52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1E0AAE-74DB-4460-986D-60F383C5FB92}" type="datetimeFigureOut">
              <a:rPr lang="en-US" smtClean="0"/>
              <a:t>8/5/2026</a:t>
            </a:fld>
            <a:endParaRPr lang="en-US"/>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A1DCDA-6E5C-4F9F-A2DE-661755841968}" type="slidenum">
              <a:rPr lang="en-US" smtClean="0"/>
              <a:t>‹N°›</a:t>
            </a:fld>
            <a:endParaRPr lang="en-US"/>
          </a:p>
        </p:txBody>
      </p:sp>
    </p:spTree>
    <p:extLst>
      <p:ext uri="{BB962C8B-B14F-4D97-AF65-F5344CB8AC3E}">
        <p14:creationId xmlns:p14="http://schemas.microsoft.com/office/powerpoint/2010/main" val="12582851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26502813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39143169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11c025d8fd7_1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3" name="Google Shape;333;g11c025d8fd7_1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576262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Google Shape;554;g11c025d8fd7_1_4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5" name="Google Shape;555;g11c025d8fd7_1_4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833993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pPr marL="158750" indent="0">
              <a:buNone/>
            </a:pPr>
            <a:endParaRPr lang="en-US" sz="1100" b="0" i="0" u="none" strike="noStrike" cap="none" dirty="0">
              <a:solidFill>
                <a:srgbClr val="000000"/>
              </a:solidFill>
              <a:effectLst/>
              <a:latin typeface="Arial"/>
              <a:ea typeface="Arial"/>
              <a:cs typeface="Arial"/>
              <a:sym typeface="Arial"/>
            </a:endParaRPr>
          </a:p>
        </p:txBody>
      </p:sp>
    </p:spTree>
    <p:extLst>
      <p:ext uri="{BB962C8B-B14F-4D97-AF65-F5344CB8AC3E}">
        <p14:creationId xmlns:p14="http://schemas.microsoft.com/office/powerpoint/2010/main" val="4270401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pic>
        <p:nvPicPr>
          <p:cNvPr id="24" name="Espace réservé pour une image  4" descr="Une image contenant ciel, extérieur, montagne, nature&#10;&#10;Description générée automatiquement">
            <a:extLst>
              <a:ext uri="{FF2B5EF4-FFF2-40B4-BE49-F238E27FC236}">
                <a16:creationId xmlns:a16="http://schemas.microsoft.com/office/drawing/2014/main" xmlns="" id="{7E243192-5A85-4774-9FB4-496CB7583CA0}"/>
              </a:ext>
            </a:extLst>
          </p:cNvPr>
          <p:cNvPicPr>
            <a:picLocks noChangeAspect="1"/>
          </p:cNvPicPr>
          <p:nvPr userDrawn="1"/>
        </p:nvPicPr>
        <p:blipFill>
          <a:blip r:embed="rId2" cstate="print">
            <a:extLst>
              <a:ext uri="{28A0092B-C50C-407E-A947-70E740481C1C}">
                <a14:useLocalDpi xmlns:a14="http://schemas.microsoft.com/office/drawing/2010/main"/>
              </a:ext>
            </a:extLst>
          </a:blip>
          <a:srcRect l="13856" r="13856"/>
          <a:stretch>
            <a:fillRect/>
          </a:stretch>
        </p:blipFill>
        <p:spPr>
          <a:xfrm>
            <a:off x="0" y="0"/>
            <a:ext cx="12192000" cy="6858000"/>
          </a:xfrm>
          <a:prstGeom prst="rect">
            <a:avLst/>
          </a:prstGeom>
        </p:spPr>
      </p:pic>
      <p:sp>
        <p:nvSpPr>
          <p:cNvPr id="9" name="Google Shape;9;p2"/>
          <p:cNvSpPr txBox="1">
            <a:spLocks noGrp="1"/>
          </p:cNvSpPr>
          <p:nvPr>
            <p:ph type="ctrTitle"/>
          </p:nvPr>
        </p:nvSpPr>
        <p:spPr>
          <a:xfrm>
            <a:off x="2255365" y="2050667"/>
            <a:ext cx="7681600" cy="2090000"/>
          </a:xfrm>
          <a:prstGeom prst="rect">
            <a:avLst/>
          </a:prstGeom>
        </p:spPr>
        <p:txBody>
          <a:bodyPr spcFirstLastPara="1" wrap="square" lIns="91425" tIns="91425" rIns="91425" bIns="91425" anchor="ctr" anchorCtr="0">
            <a:noAutofit/>
          </a:bodyPr>
          <a:lstStyle>
            <a:lvl1pPr lvl="0" algn="ctr">
              <a:spcBef>
                <a:spcPts val="0"/>
              </a:spcBef>
              <a:spcAft>
                <a:spcPts val="0"/>
              </a:spcAft>
              <a:buSzPts val="5200"/>
              <a:buNone/>
              <a:defRPr sz="6000">
                <a:solidFill>
                  <a:schemeClr val="accent4"/>
                </a:solidFill>
                <a:latin typeface="Calistoga"/>
                <a:ea typeface="Calistoga"/>
                <a:cs typeface="Calistoga"/>
                <a:sym typeface="Calistoga"/>
              </a:defRPr>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0" name="Google Shape;10;p2"/>
          <p:cNvSpPr txBox="1">
            <a:spLocks noGrp="1"/>
          </p:cNvSpPr>
          <p:nvPr>
            <p:ph type="subTitle" idx="1"/>
          </p:nvPr>
        </p:nvSpPr>
        <p:spPr>
          <a:xfrm>
            <a:off x="2255333" y="4140533"/>
            <a:ext cx="7681600" cy="66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133">
                <a:solidFill>
                  <a:schemeClr val="accent4"/>
                </a:solidFill>
              </a:defRPr>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6" name="Rectangle 5"/>
          <p:cNvSpPr/>
          <p:nvPr userDrawn="1"/>
        </p:nvSpPr>
        <p:spPr>
          <a:xfrm>
            <a:off x="12971" y="0"/>
            <a:ext cx="12179029" cy="68580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400"/>
          </a:p>
        </p:txBody>
      </p:sp>
      <p:sp>
        <p:nvSpPr>
          <p:cNvPr id="25" name="Rectangle 24"/>
          <p:cNvSpPr/>
          <p:nvPr userDrawn="1"/>
        </p:nvSpPr>
        <p:spPr>
          <a:xfrm>
            <a:off x="0" y="0"/>
            <a:ext cx="12192000" cy="685800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28998058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1_Blank">
    <p:bg>
      <p:bgPr>
        <a:solidFill>
          <a:srgbClr val="FFFFFF"/>
        </a:solidFill>
        <a:effectLst/>
      </p:bgPr>
    </p:bg>
    <p:spTree>
      <p:nvGrpSpPr>
        <p:cNvPr id="1" name="Shape 66"/>
        <p:cNvGrpSpPr/>
        <p:nvPr/>
      </p:nvGrpSpPr>
      <p:grpSpPr>
        <a:xfrm>
          <a:off x="0" y="0"/>
          <a:ext cx="0" cy="0"/>
          <a:chOff x="0" y="0"/>
          <a:chExt cx="0" cy="0"/>
        </a:xfrm>
      </p:grpSpPr>
      <p:sp>
        <p:nvSpPr>
          <p:cNvPr id="4" name="Freeform 12"/>
          <p:cNvSpPr/>
          <p:nvPr userDrawn="1"/>
        </p:nvSpPr>
        <p:spPr>
          <a:xfrm rot="16200000">
            <a:off x="2681497" y="-2681495"/>
            <a:ext cx="6848057" cy="12211049"/>
          </a:xfrm>
          <a:custGeom>
            <a:avLst/>
            <a:gdLst/>
            <a:ahLst/>
            <a:cxnLst/>
            <a:rect l="l" t="t" r="r" b="b"/>
            <a:pathLst>
              <a:path w="44781" h="4816592">
                <a:moveTo>
                  <a:pt x="0" y="0"/>
                </a:moveTo>
                <a:lnTo>
                  <a:pt x="44781" y="0"/>
                </a:lnTo>
                <a:lnTo>
                  <a:pt x="44781" y="4816592"/>
                </a:lnTo>
                <a:lnTo>
                  <a:pt x="0" y="4816592"/>
                </a:lnTo>
                <a:close/>
              </a:path>
            </a:pathLst>
          </a:custGeom>
          <a:solidFill>
            <a:srgbClr val="243782"/>
          </a:solidFill>
        </p:spPr>
      </p:sp>
      <p:pic>
        <p:nvPicPr>
          <p:cNvPr id="5" name="Image 4"/>
          <p:cNvPicPr>
            <a:picLocks noChangeAspect="1"/>
          </p:cNvPicPr>
          <p:nvPr userDrawn="1"/>
        </p:nvPicPr>
        <p:blipFill rotWithShape="1">
          <a:blip r:embed="rId2">
            <a:extLst>
              <a:ext uri="{28A0092B-C50C-407E-A947-70E740481C1C}">
                <a14:useLocalDpi xmlns:a14="http://schemas.microsoft.com/office/drawing/2010/main" val="0"/>
              </a:ext>
            </a:extLst>
          </a:blip>
          <a:srcRect r="770"/>
          <a:stretch/>
        </p:blipFill>
        <p:spPr>
          <a:xfrm>
            <a:off x="-2" y="0"/>
            <a:ext cx="12192001" cy="6858000"/>
          </a:xfrm>
          <a:prstGeom prst="rect">
            <a:avLst/>
          </a:prstGeom>
        </p:spPr>
      </p:pic>
    </p:spTree>
    <p:extLst>
      <p:ext uri="{BB962C8B-B14F-4D97-AF65-F5344CB8AC3E}">
        <p14:creationId xmlns:p14="http://schemas.microsoft.com/office/powerpoint/2010/main" val="27445607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en-US"/>
          </a:p>
        </p:txBody>
      </p:sp>
      <p:pic>
        <p:nvPicPr>
          <p:cNvPr id="3" name="Imag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5755"/>
            <a:ext cx="12192000" cy="6893755"/>
          </a:xfrm>
          <a:prstGeom prst="rect">
            <a:avLst/>
          </a:prstGeom>
        </p:spPr>
      </p:pic>
    </p:spTree>
    <p:extLst>
      <p:ext uri="{BB962C8B-B14F-4D97-AF65-F5344CB8AC3E}">
        <p14:creationId xmlns:p14="http://schemas.microsoft.com/office/powerpoint/2010/main" val="35157205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165"/>
        <p:cNvGrpSpPr/>
        <p:nvPr/>
      </p:nvGrpSpPr>
      <p:grpSpPr>
        <a:xfrm>
          <a:off x="0" y="0"/>
          <a:ext cx="0" cy="0"/>
          <a:chOff x="0" y="0"/>
          <a:chExt cx="0" cy="0"/>
        </a:xfrm>
      </p:grpSpPr>
      <p:sp>
        <p:nvSpPr>
          <p:cNvPr id="166" name="Google Shape;166;p21"/>
          <p:cNvSpPr txBox="1">
            <a:spLocks noGrp="1"/>
          </p:cNvSpPr>
          <p:nvPr>
            <p:ph type="title"/>
          </p:nvPr>
        </p:nvSpPr>
        <p:spPr>
          <a:xfrm>
            <a:off x="950967" y="719333"/>
            <a:ext cx="10290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4"/>
              </a:buClr>
              <a:buSzPts val="3000"/>
              <a:buFont typeface="Roboto Slab"/>
              <a:buNone/>
              <a:defRPr sz="4000">
                <a:solidFill>
                  <a:schemeClr val="accent4"/>
                </a:solidFill>
                <a:latin typeface="Calistoga"/>
                <a:ea typeface="Calistoga"/>
                <a:cs typeface="Calistoga"/>
                <a:sym typeface="Calistoga"/>
              </a:defRPr>
            </a:lvl1pPr>
            <a:lvl2pPr lvl="1" algn="ctr" rtl="0">
              <a:spcBef>
                <a:spcPts val="0"/>
              </a:spcBef>
              <a:spcAft>
                <a:spcPts val="0"/>
              </a:spcAft>
              <a:buClr>
                <a:schemeClr val="accent4"/>
              </a:buClr>
              <a:buSzPts val="2800"/>
              <a:buNone/>
              <a:defRPr sz="3733">
                <a:solidFill>
                  <a:schemeClr val="accent4"/>
                </a:solidFill>
              </a:defRPr>
            </a:lvl2pPr>
            <a:lvl3pPr lvl="2" algn="ctr" rtl="0">
              <a:spcBef>
                <a:spcPts val="0"/>
              </a:spcBef>
              <a:spcAft>
                <a:spcPts val="0"/>
              </a:spcAft>
              <a:buClr>
                <a:schemeClr val="accent4"/>
              </a:buClr>
              <a:buSzPts val="2800"/>
              <a:buNone/>
              <a:defRPr sz="3733">
                <a:solidFill>
                  <a:schemeClr val="accent4"/>
                </a:solidFill>
              </a:defRPr>
            </a:lvl3pPr>
            <a:lvl4pPr lvl="3" algn="ctr" rtl="0">
              <a:spcBef>
                <a:spcPts val="0"/>
              </a:spcBef>
              <a:spcAft>
                <a:spcPts val="0"/>
              </a:spcAft>
              <a:buClr>
                <a:schemeClr val="accent4"/>
              </a:buClr>
              <a:buSzPts val="2800"/>
              <a:buNone/>
              <a:defRPr sz="3733">
                <a:solidFill>
                  <a:schemeClr val="accent4"/>
                </a:solidFill>
              </a:defRPr>
            </a:lvl4pPr>
            <a:lvl5pPr lvl="4" algn="ctr" rtl="0">
              <a:spcBef>
                <a:spcPts val="0"/>
              </a:spcBef>
              <a:spcAft>
                <a:spcPts val="0"/>
              </a:spcAft>
              <a:buClr>
                <a:schemeClr val="accent4"/>
              </a:buClr>
              <a:buSzPts val="2800"/>
              <a:buNone/>
              <a:defRPr sz="3733">
                <a:solidFill>
                  <a:schemeClr val="accent4"/>
                </a:solidFill>
              </a:defRPr>
            </a:lvl5pPr>
            <a:lvl6pPr lvl="5" algn="ctr" rtl="0">
              <a:spcBef>
                <a:spcPts val="0"/>
              </a:spcBef>
              <a:spcAft>
                <a:spcPts val="0"/>
              </a:spcAft>
              <a:buClr>
                <a:schemeClr val="accent4"/>
              </a:buClr>
              <a:buSzPts val="2800"/>
              <a:buNone/>
              <a:defRPr sz="3733">
                <a:solidFill>
                  <a:schemeClr val="accent4"/>
                </a:solidFill>
              </a:defRPr>
            </a:lvl6pPr>
            <a:lvl7pPr lvl="6" algn="ctr" rtl="0">
              <a:spcBef>
                <a:spcPts val="0"/>
              </a:spcBef>
              <a:spcAft>
                <a:spcPts val="0"/>
              </a:spcAft>
              <a:buClr>
                <a:schemeClr val="accent4"/>
              </a:buClr>
              <a:buSzPts val="2800"/>
              <a:buNone/>
              <a:defRPr sz="3733">
                <a:solidFill>
                  <a:schemeClr val="accent4"/>
                </a:solidFill>
              </a:defRPr>
            </a:lvl7pPr>
            <a:lvl8pPr lvl="7" algn="ctr" rtl="0">
              <a:spcBef>
                <a:spcPts val="0"/>
              </a:spcBef>
              <a:spcAft>
                <a:spcPts val="0"/>
              </a:spcAft>
              <a:buClr>
                <a:schemeClr val="accent4"/>
              </a:buClr>
              <a:buSzPts val="2800"/>
              <a:buNone/>
              <a:defRPr sz="3733">
                <a:solidFill>
                  <a:schemeClr val="accent4"/>
                </a:solidFill>
              </a:defRPr>
            </a:lvl8pPr>
            <a:lvl9pPr lvl="8" algn="ctr" rtl="0">
              <a:spcBef>
                <a:spcPts val="0"/>
              </a:spcBef>
              <a:spcAft>
                <a:spcPts val="0"/>
              </a:spcAft>
              <a:buClr>
                <a:schemeClr val="accent4"/>
              </a:buClr>
              <a:buSzPts val="2800"/>
              <a:buNone/>
              <a:defRPr sz="3733">
                <a:solidFill>
                  <a:schemeClr val="accent4"/>
                </a:solidFill>
              </a:defRPr>
            </a:lvl9pPr>
          </a:lstStyle>
          <a:p>
            <a:endParaRPr/>
          </a:p>
        </p:txBody>
      </p:sp>
      <p:pic>
        <p:nvPicPr>
          <p:cNvPr id="2" name="Image 1"/>
          <p:cNvPicPr>
            <a:picLocks noChangeAspect="1"/>
          </p:cNvPicPr>
          <p:nvPr userDrawn="1"/>
        </p:nvPicPr>
        <p:blipFill rotWithShape="1">
          <a:blip r:embed="rId2">
            <a:extLst>
              <a:ext uri="{28A0092B-C50C-407E-A947-70E740481C1C}">
                <a14:useLocalDpi xmlns:a14="http://schemas.microsoft.com/office/drawing/2010/main" val="0"/>
              </a:ext>
            </a:extLst>
          </a:blip>
          <a:srcRect l="1528" t="8890" r="66666" b="39814"/>
          <a:stretch/>
        </p:blipFill>
        <p:spPr>
          <a:xfrm>
            <a:off x="9271001" y="1"/>
            <a:ext cx="2908300" cy="3517900"/>
          </a:xfrm>
          <a:prstGeom prst="rect">
            <a:avLst/>
          </a:prstGeom>
        </p:spPr>
      </p:pic>
    </p:spTree>
    <p:extLst>
      <p:ext uri="{BB962C8B-B14F-4D97-AF65-F5344CB8AC3E}">
        <p14:creationId xmlns:p14="http://schemas.microsoft.com/office/powerpoint/2010/main" val="26176562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175"/>
        <p:cNvGrpSpPr/>
        <p:nvPr/>
      </p:nvGrpSpPr>
      <p:grpSpPr>
        <a:xfrm>
          <a:off x="0" y="0"/>
          <a:ext cx="0" cy="0"/>
          <a:chOff x="0" y="0"/>
          <a:chExt cx="0" cy="0"/>
        </a:xfrm>
      </p:grpSpPr>
      <p:sp>
        <p:nvSpPr>
          <p:cNvPr id="182" name="Google Shape;182;p22"/>
          <p:cNvSpPr txBox="1">
            <a:spLocks noGrp="1"/>
          </p:cNvSpPr>
          <p:nvPr>
            <p:ph type="title"/>
          </p:nvPr>
        </p:nvSpPr>
        <p:spPr>
          <a:xfrm>
            <a:off x="950967" y="719333"/>
            <a:ext cx="10290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4"/>
              </a:buClr>
              <a:buSzPts val="3000"/>
              <a:buFont typeface="Roboto Slab"/>
              <a:buNone/>
              <a:defRPr sz="4000">
                <a:solidFill>
                  <a:schemeClr val="accent4"/>
                </a:solidFill>
                <a:latin typeface="Calistoga"/>
                <a:ea typeface="Calistoga"/>
                <a:cs typeface="Calistoga"/>
                <a:sym typeface="Calistoga"/>
              </a:defRPr>
            </a:lvl1pPr>
            <a:lvl2pPr lvl="1" algn="ctr" rtl="0">
              <a:spcBef>
                <a:spcPts val="0"/>
              </a:spcBef>
              <a:spcAft>
                <a:spcPts val="0"/>
              </a:spcAft>
              <a:buClr>
                <a:schemeClr val="accent4"/>
              </a:buClr>
              <a:buSzPts val="2800"/>
              <a:buNone/>
              <a:defRPr sz="3733">
                <a:solidFill>
                  <a:schemeClr val="accent4"/>
                </a:solidFill>
              </a:defRPr>
            </a:lvl2pPr>
            <a:lvl3pPr lvl="2" algn="ctr" rtl="0">
              <a:spcBef>
                <a:spcPts val="0"/>
              </a:spcBef>
              <a:spcAft>
                <a:spcPts val="0"/>
              </a:spcAft>
              <a:buClr>
                <a:schemeClr val="accent4"/>
              </a:buClr>
              <a:buSzPts val="2800"/>
              <a:buNone/>
              <a:defRPr sz="3733">
                <a:solidFill>
                  <a:schemeClr val="accent4"/>
                </a:solidFill>
              </a:defRPr>
            </a:lvl3pPr>
            <a:lvl4pPr lvl="3" algn="ctr" rtl="0">
              <a:spcBef>
                <a:spcPts val="0"/>
              </a:spcBef>
              <a:spcAft>
                <a:spcPts val="0"/>
              </a:spcAft>
              <a:buClr>
                <a:schemeClr val="accent4"/>
              </a:buClr>
              <a:buSzPts val="2800"/>
              <a:buNone/>
              <a:defRPr sz="3733">
                <a:solidFill>
                  <a:schemeClr val="accent4"/>
                </a:solidFill>
              </a:defRPr>
            </a:lvl4pPr>
            <a:lvl5pPr lvl="4" algn="ctr" rtl="0">
              <a:spcBef>
                <a:spcPts val="0"/>
              </a:spcBef>
              <a:spcAft>
                <a:spcPts val="0"/>
              </a:spcAft>
              <a:buClr>
                <a:schemeClr val="accent4"/>
              </a:buClr>
              <a:buSzPts val="2800"/>
              <a:buNone/>
              <a:defRPr sz="3733">
                <a:solidFill>
                  <a:schemeClr val="accent4"/>
                </a:solidFill>
              </a:defRPr>
            </a:lvl5pPr>
            <a:lvl6pPr lvl="5" algn="ctr" rtl="0">
              <a:spcBef>
                <a:spcPts val="0"/>
              </a:spcBef>
              <a:spcAft>
                <a:spcPts val="0"/>
              </a:spcAft>
              <a:buClr>
                <a:schemeClr val="accent4"/>
              </a:buClr>
              <a:buSzPts val="2800"/>
              <a:buNone/>
              <a:defRPr sz="3733">
                <a:solidFill>
                  <a:schemeClr val="accent4"/>
                </a:solidFill>
              </a:defRPr>
            </a:lvl6pPr>
            <a:lvl7pPr lvl="6" algn="ctr" rtl="0">
              <a:spcBef>
                <a:spcPts val="0"/>
              </a:spcBef>
              <a:spcAft>
                <a:spcPts val="0"/>
              </a:spcAft>
              <a:buClr>
                <a:schemeClr val="accent4"/>
              </a:buClr>
              <a:buSzPts val="2800"/>
              <a:buNone/>
              <a:defRPr sz="3733">
                <a:solidFill>
                  <a:schemeClr val="accent4"/>
                </a:solidFill>
              </a:defRPr>
            </a:lvl7pPr>
            <a:lvl8pPr lvl="7" algn="ctr" rtl="0">
              <a:spcBef>
                <a:spcPts val="0"/>
              </a:spcBef>
              <a:spcAft>
                <a:spcPts val="0"/>
              </a:spcAft>
              <a:buClr>
                <a:schemeClr val="accent4"/>
              </a:buClr>
              <a:buSzPts val="2800"/>
              <a:buNone/>
              <a:defRPr sz="3733">
                <a:solidFill>
                  <a:schemeClr val="accent4"/>
                </a:solidFill>
              </a:defRPr>
            </a:lvl8pPr>
            <a:lvl9pPr lvl="8" algn="ctr" rtl="0">
              <a:spcBef>
                <a:spcPts val="0"/>
              </a:spcBef>
              <a:spcAft>
                <a:spcPts val="0"/>
              </a:spcAft>
              <a:buClr>
                <a:schemeClr val="accent4"/>
              </a:buClr>
              <a:buSzPts val="2800"/>
              <a:buNone/>
              <a:defRPr sz="3733">
                <a:solidFill>
                  <a:schemeClr val="accent4"/>
                </a:solidFill>
              </a:defRPr>
            </a:lvl9pPr>
          </a:lstStyle>
          <a:p>
            <a:endParaRPr/>
          </a:p>
        </p:txBody>
      </p:sp>
      <p:pic>
        <p:nvPicPr>
          <p:cNvPr id="2" name="Image 1"/>
          <p:cNvPicPr>
            <a:picLocks noChangeAspect="1"/>
          </p:cNvPicPr>
          <p:nvPr userDrawn="1"/>
        </p:nvPicPr>
        <p:blipFill rotWithShape="1">
          <a:blip r:embed="rId2">
            <a:extLst>
              <a:ext uri="{28A0092B-C50C-407E-A947-70E740481C1C}">
                <a14:useLocalDpi xmlns:a14="http://schemas.microsoft.com/office/drawing/2010/main" val="0"/>
              </a:ext>
            </a:extLst>
          </a:blip>
          <a:srcRect l="55752" t="29017" r="1" b="5741"/>
          <a:stretch/>
        </p:blipFill>
        <p:spPr>
          <a:xfrm rot="16200000">
            <a:off x="1194715" y="2765485"/>
            <a:ext cx="2897799" cy="5287227"/>
          </a:xfrm>
          <a:prstGeom prst="rect">
            <a:avLst/>
          </a:prstGeom>
        </p:spPr>
      </p:pic>
    </p:spTree>
    <p:extLst>
      <p:ext uri="{BB962C8B-B14F-4D97-AF65-F5344CB8AC3E}">
        <p14:creationId xmlns:p14="http://schemas.microsoft.com/office/powerpoint/2010/main" val="28505294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238"/>
        <p:cNvGrpSpPr/>
        <p:nvPr/>
      </p:nvGrpSpPr>
      <p:grpSpPr>
        <a:xfrm>
          <a:off x="0" y="0"/>
          <a:ext cx="0" cy="0"/>
          <a:chOff x="0" y="0"/>
          <a:chExt cx="0" cy="0"/>
        </a:xfrm>
      </p:grpSpPr>
      <p:grpSp>
        <p:nvGrpSpPr>
          <p:cNvPr id="239" name="Google Shape;239;p27"/>
          <p:cNvGrpSpPr/>
          <p:nvPr/>
        </p:nvGrpSpPr>
        <p:grpSpPr>
          <a:xfrm rot="-703069">
            <a:off x="7287309" y="-1896968"/>
            <a:ext cx="7907455" cy="6301715"/>
            <a:chOff x="5611952" y="-1287332"/>
            <a:chExt cx="5930348" cy="4726092"/>
          </a:xfrm>
        </p:grpSpPr>
        <p:sp>
          <p:nvSpPr>
            <p:cNvPr id="240" name="Google Shape;240;p27"/>
            <p:cNvSpPr/>
            <p:nvPr/>
          </p:nvSpPr>
          <p:spPr>
            <a:xfrm rot="758626" flipH="1">
              <a:off x="5967405" y="-656218"/>
              <a:ext cx="4050308" cy="3696515"/>
            </a:xfrm>
            <a:custGeom>
              <a:avLst/>
              <a:gdLst/>
              <a:ahLst/>
              <a:cxnLst/>
              <a:rect l="l" t="t" r="r" b="b"/>
              <a:pathLst>
                <a:path w="162004" h="147853" extrusionOk="0">
                  <a:moveTo>
                    <a:pt x="157214" y="20324"/>
                  </a:moveTo>
                  <a:cubicBezTo>
                    <a:pt x="151681" y="28926"/>
                    <a:pt x="142961" y="35639"/>
                    <a:pt x="132976" y="37916"/>
                  </a:cubicBezTo>
                  <a:cubicBezTo>
                    <a:pt x="119196" y="41070"/>
                    <a:pt x="103156" y="36196"/>
                    <a:pt x="91586" y="44325"/>
                  </a:cubicBezTo>
                  <a:cubicBezTo>
                    <a:pt x="79240" y="52995"/>
                    <a:pt x="77654" y="73083"/>
                    <a:pt x="63840" y="79172"/>
                  </a:cubicBezTo>
                  <a:cubicBezTo>
                    <a:pt x="57246" y="82073"/>
                    <a:pt x="49622" y="80825"/>
                    <a:pt x="42521" y="82123"/>
                  </a:cubicBezTo>
                  <a:cubicBezTo>
                    <a:pt x="29129" y="84586"/>
                    <a:pt x="18351" y="97303"/>
                    <a:pt x="18132" y="110931"/>
                  </a:cubicBezTo>
                  <a:cubicBezTo>
                    <a:pt x="18065" y="114811"/>
                    <a:pt x="19262" y="119365"/>
                    <a:pt x="22889" y="120798"/>
                  </a:cubicBezTo>
                  <a:cubicBezTo>
                    <a:pt x="24592" y="121473"/>
                    <a:pt x="26498" y="121287"/>
                    <a:pt x="28303" y="120950"/>
                  </a:cubicBezTo>
                  <a:cubicBezTo>
                    <a:pt x="34307" y="119820"/>
                    <a:pt x="40969" y="117121"/>
                    <a:pt x="46114" y="120427"/>
                  </a:cubicBezTo>
                  <a:cubicBezTo>
                    <a:pt x="50668" y="123345"/>
                    <a:pt x="51562" y="129872"/>
                    <a:pt x="49892" y="135000"/>
                  </a:cubicBezTo>
                  <a:cubicBezTo>
                    <a:pt x="48205" y="140127"/>
                    <a:pt x="44174" y="144664"/>
                    <a:pt x="38996" y="146216"/>
                  </a:cubicBezTo>
                  <a:cubicBezTo>
                    <a:pt x="33514" y="147852"/>
                    <a:pt x="27392" y="146047"/>
                    <a:pt x="22855" y="142573"/>
                  </a:cubicBezTo>
                  <a:cubicBezTo>
                    <a:pt x="18301" y="139098"/>
                    <a:pt x="15113" y="134140"/>
                    <a:pt x="12583" y="129012"/>
                  </a:cubicBezTo>
                  <a:cubicBezTo>
                    <a:pt x="7321" y="118353"/>
                    <a:pt x="4555" y="106630"/>
                    <a:pt x="2784" y="94874"/>
                  </a:cubicBezTo>
                  <a:cubicBezTo>
                    <a:pt x="658" y="80656"/>
                    <a:pt x="1" y="65712"/>
                    <a:pt x="5128" y="52269"/>
                  </a:cubicBezTo>
                  <a:cubicBezTo>
                    <a:pt x="8788" y="42740"/>
                    <a:pt x="15147" y="34492"/>
                    <a:pt x="23428" y="28521"/>
                  </a:cubicBezTo>
                  <a:cubicBezTo>
                    <a:pt x="31389" y="22820"/>
                    <a:pt x="40784" y="19481"/>
                    <a:pt x="50145" y="16563"/>
                  </a:cubicBezTo>
                  <a:cubicBezTo>
                    <a:pt x="66590" y="11436"/>
                    <a:pt x="83355" y="7421"/>
                    <a:pt x="100340" y="4537"/>
                  </a:cubicBezTo>
                  <a:cubicBezTo>
                    <a:pt x="117054" y="1720"/>
                    <a:pt x="134258" y="0"/>
                    <a:pt x="150889" y="3306"/>
                  </a:cubicBezTo>
                  <a:cubicBezTo>
                    <a:pt x="160182" y="5161"/>
                    <a:pt x="162004" y="12869"/>
                    <a:pt x="157214" y="20324"/>
                  </a:cubicBezTo>
                  <a:close/>
                </a:path>
              </a:pathLst>
            </a:custGeom>
            <a:gradFill>
              <a:gsLst>
                <a:gs pos="0">
                  <a:srgbClr val="00399C"/>
                </a:gs>
                <a:gs pos="100000">
                  <a:srgbClr val="020A18"/>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 name="Google Shape;241;p27"/>
            <p:cNvSpPr/>
            <p:nvPr/>
          </p:nvSpPr>
          <p:spPr>
            <a:xfrm flipH="1">
              <a:off x="7267375" y="-198950"/>
              <a:ext cx="3000575" cy="2416848"/>
            </a:xfrm>
            <a:custGeom>
              <a:avLst/>
              <a:gdLst/>
              <a:ahLst/>
              <a:cxnLst/>
              <a:rect l="l" t="t" r="r" b="b"/>
              <a:pathLst>
                <a:path w="120023" h="79358" fill="none" extrusionOk="0">
                  <a:moveTo>
                    <a:pt x="115233" y="1"/>
                  </a:moveTo>
                  <a:cubicBezTo>
                    <a:pt x="117088" y="153"/>
                    <a:pt x="118623" y="1654"/>
                    <a:pt x="119331" y="3374"/>
                  </a:cubicBezTo>
                  <a:cubicBezTo>
                    <a:pt x="120023" y="5094"/>
                    <a:pt x="120006" y="7034"/>
                    <a:pt x="119804" y="8889"/>
                  </a:cubicBezTo>
                  <a:cubicBezTo>
                    <a:pt x="118724" y="19009"/>
                    <a:pt x="112467" y="28252"/>
                    <a:pt x="103932" y="33784"/>
                  </a:cubicBezTo>
                  <a:cubicBezTo>
                    <a:pt x="95398" y="39317"/>
                    <a:pt x="84806" y="41273"/>
                    <a:pt x="74702" y="40093"/>
                  </a:cubicBezTo>
                  <a:cubicBezTo>
                    <a:pt x="67315" y="39232"/>
                    <a:pt x="60180" y="36787"/>
                    <a:pt x="52776" y="36298"/>
                  </a:cubicBezTo>
                  <a:cubicBezTo>
                    <a:pt x="47834" y="35977"/>
                    <a:pt x="42352" y="36787"/>
                    <a:pt x="39047" y="40464"/>
                  </a:cubicBezTo>
                  <a:cubicBezTo>
                    <a:pt x="37293" y="42420"/>
                    <a:pt x="36348" y="44950"/>
                    <a:pt x="35673" y="47497"/>
                  </a:cubicBezTo>
                  <a:cubicBezTo>
                    <a:pt x="33852" y="54244"/>
                    <a:pt x="33616" y="61412"/>
                    <a:pt x="31153" y="67939"/>
                  </a:cubicBezTo>
                  <a:cubicBezTo>
                    <a:pt x="29888" y="71313"/>
                    <a:pt x="27948" y="74602"/>
                    <a:pt x="24963" y="76609"/>
                  </a:cubicBezTo>
                  <a:cubicBezTo>
                    <a:pt x="21404" y="79021"/>
                    <a:pt x="16817" y="79358"/>
                    <a:pt x="12566" y="78784"/>
                  </a:cubicBezTo>
                  <a:cubicBezTo>
                    <a:pt x="8316" y="78211"/>
                    <a:pt x="4217" y="76811"/>
                    <a:pt x="1" y="76018"/>
                  </a:cubicBezTo>
                </a:path>
              </a:pathLst>
            </a:custGeom>
            <a:noFill/>
            <a:ln w="5475" cap="flat" cmpd="sng">
              <a:solidFill>
                <a:schemeClr val="accent4"/>
              </a:solidFill>
              <a:prstDash val="solid"/>
              <a:miter lim="1686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 name="Google Shape;242;p27"/>
            <p:cNvSpPr/>
            <p:nvPr/>
          </p:nvSpPr>
          <p:spPr>
            <a:xfrm flipH="1">
              <a:off x="7963625" y="369600"/>
              <a:ext cx="3578675" cy="2324487"/>
            </a:xfrm>
            <a:custGeom>
              <a:avLst/>
              <a:gdLst/>
              <a:ahLst/>
              <a:cxnLst/>
              <a:rect l="l" t="t" r="r" b="b"/>
              <a:pathLst>
                <a:path w="143147" h="53198" fill="none" extrusionOk="0">
                  <a:moveTo>
                    <a:pt x="141746" y="1"/>
                  </a:moveTo>
                  <a:cubicBezTo>
                    <a:pt x="143146" y="4555"/>
                    <a:pt x="140667" y="9361"/>
                    <a:pt x="137850" y="13207"/>
                  </a:cubicBezTo>
                  <a:cubicBezTo>
                    <a:pt x="134005" y="18453"/>
                    <a:pt x="129248" y="23175"/>
                    <a:pt x="123463" y="26161"/>
                  </a:cubicBezTo>
                  <a:cubicBezTo>
                    <a:pt x="115907" y="30040"/>
                    <a:pt x="107069" y="30698"/>
                    <a:pt x="98585" y="30023"/>
                  </a:cubicBezTo>
                  <a:cubicBezTo>
                    <a:pt x="90101" y="29348"/>
                    <a:pt x="81786" y="27442"/>
                    <a:pt x="73336" y="26481"/>
                  </a:cubicBezTo>
                  <a:cubicBezTo>
                    <a:pt x="68259" y="25908"/>
                    <a:pt x="62929" y="25722"/>
                    <a:pt x="58257" y="27797"/>
                  </a:cubicBezTo>
                  <a:cubicBezTo>
                    <a:pt x="51376" y="30849"/>
                    <a:pt x="46973" y="38372"/>
                    <a:pt x="39721" y="40396"/>
                  </a:cubicBezTo>
                  <a:cubicBezTo>
                    <a:pt x="30259" y="43010"/>
                    <a:pt x="19852" y="35150"/>
                    <a:pt x="10744" y="38794"/>
                  </a:cubicBezTo>
                  <a:cubicBezTo>
                    <a:pt x="4993" y="41104"/>
                    <a:pt x="1839" y="47277"/>
                    <a:pt x="0" y="53198"/>
                  </a:cubicBezTo>
                </a:path>
              </a:pathLst>
            </a:custGeom>
            <a:noFill/>
            <a:ln w="5475" cap="flat" cmpd="sng">
              <a:solidFill>
                <a:schemeClr val="accent4"/>
              </a:solidFill>
              <a:prstDash val="solid"/>
              <a:miter lim="1686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 name="Google Shape;243;p27"/>
            <p:cNvSpPr/>
            <p:nvPr/>
          </p:nvSpPr>
          <p:spPr>
            <a:xfrm rot="-757955" flipH="1">
              <a:off x="7288908" y="-935284"/>
              <a:ext cx="3573227" cy="3195824"/>
            </a:xfrm>
            <a:custGeom>
              <a:avLst/>
              <a:gdLst/>
              <a:ahLst/>
              <a:cxnLst/>
              <a:rect l="l" t="t" r="r" b="b"/>
              <a:pathLst>
                <a:path w="142928" h="127832" extrusionOk="0">
                  <a:moveTo>
                    <a:pt x="124948" y="54968"/>
                  </a:moveTo>
                  <a:cubicBezTo>
                    <a:pt x="118808" y="59927"/>
                    <a:pt x="111809" y="63992"/>
                    <a:pt x="104168" y="65915"/>
                  </a:cubicBezTo>
                  <a:cubicBezTo>
                    <a:pt x="94588" y="68343"/>
                    <a:pt x="84502" y="67365"/>
                    <a:pt x="74668" y="68377"/>
                  </a:cubicBezTo>
                  <a:cubicBezTo>
                    <a:pt x="64835" y="69406"/>
                    <a:pt x="54327" y="73184"/>
                    <a:pt x="49571" y="81837"/>
                  </a:cubicBezTo>
                  <a:cubicBezTo>
                    <a:pt x="45979" y="88364"/>
                    <a:pt x="46400" y="96224"/>
                    <a:pt x="46080" y="103662"/>
                  </a:cubicBezTo>
                  <a:cubicBezTo>
                    <a:pt x="45742" y="111083"/>
                    <a:pt x="44056" y="119314"/>
                    <a:pt x="37950" y="123581"/>
                  </a:cubicBezTo>
                  <a:cubicBezTo>
                    <a:pt x="31861" y="127832"/>
                    <a:pt x="23074" y="126415"/>
                    <a:pt x="17187" y="121895"/>
                  </a:cubicBezTo>
                  <a:cubicBezTo>
                    <a:pt x="11301" y="117358"/>
                    <a:pt x="7810" y="110375"/>
                    <a:pt x="5415" y="103342"/>
                  </a:cubicBezTo>
                  <a:cubicBezTo>
                    <a:pt x="1586" y="92159"/>
                    <a:pt x="0" y="80066"/>
                    <a:pt x="2159" y="68462"/>
                  </a:cubicBezTo>
                  <a:cubicBezTo>
                    <a:pt x="5431" y="50903"/>
                    <a:pt x="17137" y="35707"/>
                    <a:pt x="31659" y="25334"/>
                  </a:cubicBezTo>
                  <a:cubicBezTo>
                    <a:pt x="46198" y="14978"/>
                    <a:pt x="63385" y="8990"/>
                    <a:pt x="80724" y="4757"/>
                  </a:cubicBezTo>
                  <a:cubicBezTo>
                    <a:pt x="91923" y="2024"/>
                    <a:pt x="103730" y="0"/>
                    <a:pt x="114878" y="2918"/>
                  </a:cubicBezTo>
                  <a:cubicBezTo>
                    <a:pt x="125487" y="5701"/>
                    <a:pt x="134966" y="14505"/>
                    <a:pt x="138778" y="24862"/>
                  </a:cubicBezTo>
                  <a:cubicBezTo>
                    <a:pt x="142927" y="36128"/>
                    <a:pt x="133027" y="48424"/>
                    <a:pt x="124948" y="54968"/>
                  </a:cubicBezTo>
                  <a:close/>
                </a:path>
              </a:pathLst>
            </a:custGeom>
            <a:gradFill>
              <a:gsLst>
                <a:gs pos="0">
                  <a:schemeClr val="accent1"/>
                </a:gs>
                <a:gs pos="55000">
                  <a:srgbClr val="004C9A"/>
                </a:gs>
                <a:gs pos="100000">
                  <a:schemeClr val="accent2"/>
                </a:gs>
              </a:gsLst>
              <a:path path="circle">
                <a:fillToRect r="100000" b="100000"/>
              </a:path>
              <a:tileRect l="-100000" t="-10000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 name="Google Shape;244;p27"/>
            <p:cNvSpPr/>
            <p:nvPr/>
          </p:nvSpPr>
          <p:spPr>
            <a:xfrm rot="2169705">
              <a:off x="7812548" y="-336250"/>
              <a:ext cx="2944241" cy="1903932"/>
            </a:xfrm>
            <a:custGeom>
              <a:avLst/>
              <a:gdLst/>
              <a:ahLst/>
              <a:cxnLst/>
              <a:rect l="l" t="t" r="r" b="b"/>
              <a:pathLst>
                <a:path w="117763" h="76153" extrusionOk="0">
                  <a:moveTo>
                    <a:pt x="105501" y="47277"/>
                  </a:moveTo>
                  <a:cubicBezTo>
                    <a:pt x="100424" y="47328"/>
                    <a:pt x="95718" y="44882"/>
                    <a:pt x="91164" y="42622"/>
                  </a:cubicBezTo>
                  <a:cubicBezTo>
                    <a:pt x="84367" y="39249"/>
                    <a:pt x="77384" y="36162"/>
                    <a:pt x="70098" y="34054"/>
                  </a:cubicBezTo>
                  <a:cubicBezTo>
                    <a:pt x="62086" y="31726"/>
                    <a:pt x="53434" y="30647"/>
                    <a:pt x="45456" y="33092"/>
                  </a:cubicBezTo>
                  <a:cubicBezTo>
                    <a:pt x="37495" y="35555"/>
                    <a:pt x="30428" y="42167"/>
                    <a:pt x="29382" y="50448"/>
                  </a:cubicBezTo>
                  <a:cubicBezTo>
                    <a:pt x="28842" y="54665"/>
                    <a:pt x="29837" y="58898"/>
                    <a:pt x="29702" y="63149"/>
                  </a:cubicBezTo>
                  <a:cubicBezTo>
                    <a:pt x="29601" y="66741"/>
                    <a:pt x="28522" y="70587"/>
                    <a:pt x="25671" y="72796"/>
                  </a:cubicBezTo>
                  <a:cubicBezTo>
                    <a:pt x="21354" y="76153"/>
                    <a:pt x="14860" y="74398"/>
                    <a:pt x="10542" y="71042"/>
                  </a:cubicBezTo>
                  <a:cubicBezTo>
                    <a:pt x="3728" y="65746"/>
                    <a:pt x="1" y="56975"/>
                    <a:pt x="51" y="48340"/>
                  </a:cubicBezTo>
                  <a:cubicBezTo>
                    <a:pt x="102" y="39704"/>
                    <a:pt x="3745" y="31288"/>
                    <a:pt x="9345" y="24710"/>
                  </a:cubicBezTo>
                  <a:cubicBezTo>
                    <a:pt x="14944" y="18132"/>
                    <a:pt x="22416" y="13325"/>
                    <a:pt x="30428" y="10069"/>
                  </a:cubicBezTo>
                  <a:cubicBezTo>
                    <a:pt x="55205" y="0"/>
                    <a:pt x="83557" y="4959"/>
                    <a:pt x="103460" y="22821"/>
                  </a:cubicBezTo>
                  <a:cubicBezTo>
                    <a:pt x="108166" y="27037"/>
                    <a:pt x="112601" y="32182"/>
                    <a:pt x="115283" y="37950"/>
                  </a:cubicBezTo>
                  <a:cubicBezTo>
                    <a:pt x="117763" y="43313"/>
                    <a:pt x="110038" y="47243"/>
                    <a:pt x="105501" y="47277"/>
                  </a:cubicBezTo>
                  <a:close/>
                </a:path>
              </a:pathLst>
            </a:custGeom>
            <a:gradFill>
              <a:gsLst>
                <a:gs pos="0">
                  <a:schemeClr val="lt2"/>
                </a:gs>
                <a:gs pos="100000">
                  <a:schemeClr val="lt1"/>
                </a:gs>
              </a:gsLst>
              <a:path path="circle">
                <a:fillToRect r="100000" b="100000"/>
              </a:path>
              <a:tileRect l="-100000" t="-10000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5" name="Google Shape;245;p27"/>
          <p:cNvGrpSpPr/>
          <p:nvPr/>
        </p:nvGrpSpPr>
        <p:grpSpPr>
          <a:xfrm rot="854098">
            <a:off x="-2888586" y="3017124"/>
            <a:ext cx="7282996" cy="5479745"/>
            <a:chOff x="-1709207" y="2491430"/>
            <a:chExt cx="5462222" cy="4109790"/>
          </a:xfrm>
        </p:grpSpPr>
        <p:sp>
          <p:nvSpPr>
            <p:cNvPr id="246" name="Google Shape;246;p27"/>
            <p:cNvSpPr/>
            <p:nvPr/>
          </p:nvSpPr>
          <p:spPr>
            <a:xfrm flipH="1">
              <a:off x="-259135" y="2871300"/>
              <a:ext cx="4012150" cy="3474525"/>
            </a:xfrm>
            <a:custGeom>
              <a:avLst/>
              <a:gdLst/>
              <a:ahLst/>
              <a:cxnLst/>
              <a:rect l="l" t="t" r="r" b="b"/>
              <a:pathLst>
                <a:path w="160486" h="138981" extrusionOk="0">
                  <a:moveTo>
                    <a:pt x="131459" y="16344"/>
                  </a:moveTo>
                  <a:cubicBezTo>
                    <a:pt x="127377" y="23765"/>
                    <a:pt x="125387" y="32215"/>
                    <a:pt x="124645" y="40665"/>
                  </a:cubicBezTo>
                  <a:cubicBezTo>
                    <a:pt x="123531" y="53568"/>
                    <a:pt x="125100" y="67230"/>
                    <a:pt x="119416" y="78868"/>
                  </a:cubicBezTo>
                  <a:cubicBezTo>
                    <a:pt x="113395" y="91164"/>
                    <a:pt x="99142" y="98889"/>
                    <a:pt x="85548" y="97202"/>
                  </a:cubicBezTo>
                  <a:cubicBezTo>
                    <a:pt x="77756" y="96224"/>
                    <a:pt x="70554" y="92530"/>
                    <a:pt x="62846" y="90928"/>
                  </a:cubicBezTo>
                  <a:cubicBezTo>
                    <a:pt x="55154" y="89325"/>
                    <a:pt x="45895" y="90523"/>
                    <a:pt x="41509" y="97033"/>
                  </a:cubicBezTo>
                  <a:cubicBezTo>
                    <a:pt x="39249" y="100373"/>
                    <a:pt x="38575" y="104725"/>
                    <a:pt x="35775" y="107609"/>
                  </a:cubicBezTo>
                  <a:cubicBezTo>
                    <a:pt x="29686" y="113866"/>
                    <a:pt x="18706" y="109295"/>
                    <a:pt x="10694" y="112719"/>
                  </a:cubicBezTo>
                  <a:cubicBezTo>
                    <a:pt x="1924" y="116481"/>
                    <a:pt x="1" y="128068"/>
                    <a:pt x="7102" y="134460"/>
                  </a:cubicBezTo>
                  <a:cubicBezTo>
                    <a:pt x="11706" y="138610"/>
                    <a:pt x="18554" y="138981"/>
                    <a:pt x="24727" y="138458"/>
                  </a:cubicBezTo>
                  <a:cubicBezTo>
                    <a:pt x="38608" y="137311"/>
                    <a:pt x="52051" y="132909"/>
                    <a:pt x="65932" y="131930"/>
                  </a:cubicBezTo>
                  <a:cubicBezTo>
                    <a:pt x="77621" y="131121"/>
                    <a:pt x="89343" y="132757"/>
                    <a:pt x="100778" y="135219"/>
                  </a:cubicBezTo>
                  <a:cubicBezTo>
                    <a:pt x="107778" y="136737"/>
                    <a:pt x="114980" y="138576"/>
                    <a:pt x="122013" y="137176"/>
                  </a:cubicBezTo>
                  <a:cubicBezTo>
                    <a:pt x="131020" y="135388"/>
                    <a:pt x="138222" y="128557"/>
                    <a:pt x="143383" y="120967"/>
                  </a:cubicBezTo>
                  <a:cubicBezTo>
                    <a:pt x="158293" y="99007"/>
                    <a:pt x="159406" y="70806"/>
                    <a:pt x="160081" y="44258"/>
                  </a:cubicBezTo>
                  <a:cubicBezTo>
                    <a:pt x="160300" y="36466"/>
                    <a:pt x="160486" y="28589"/>
                    <a:pt x="159103" y="20898"/>
                  </a:cubicBezTo>
                  <a:cubicBezTo>
                    <a:pt x="158344" y="16749"/>
                    <a:pt x="157096" y="12667"/>
                    <a:pt x="155207" y="8906"/>
                  </a:cubicBezTo>
                  <a:cubicBezTo>
                    <a:pt x="154026" y="6511"/>
                    <a:pt x="151310" y="641"/>
                    <a:pt x="148258" y="321"/>
                  </a:cubicBezTo>
                  <a:cubicBezTo>
                    <a:pt x="145255" y="0"/>
                    <a:pt x="140735" y="4689"/>
                    <a:pt x="138779" y="6612"/>
                  </a:cubicBezTo>
                  <a:cubicBezTo>
                    <a:pt x="135878" y="9479"/>
                    <a:pt x="133415" y="12751"/>
                    <a:pt x="131459" y="16344"/>
                  </a:cubicBezTo>
                  <a:close/>
                </a:path>
              </a:pathLst>
            </a:custGeom>
            <a:gradFill>
              <a:gsLst>
                <a:gs pos="0">
                  <a:schemeClr val="accent1"/>
                </a:gs>
                <a:gs pos="55000">
                  <a:srgbClr val="004C9A"/>
                </a:gs>
                <a:gs pos="100000">
                  <a:schemeClr val="accent2"/>
                </a:gs>
              </a:gsLst>
              <a:path path="circle">
                <a:fillToRect r="100000" b="100000"/>
              </a:path>
              <a:tileRect l="-100000" t="-10000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 name="Google Shape;247;p27"/>
            <p:cNvSpPr/>
            <p:nvPr/>
          </p:nvSpPr>
          <p:spPr>
            <a:xfrm rot="-1070980" flipH="1">
              <a:off x="-326851" y="2984895"/>
              <a:ext cx="3687652" cy="2979300"/>
            </a:xfrm>
            <a:custGeom>
              <a:avLst/>
              <a:gdLst/>
              <a:ahLst/>
              <a:cxnLst/>
              <a:rect l="l" t="t" r="r" b="b"/>
              <a:pathLst>
                <a:path w="147516" h="119180" extrusionOk="0">
                  <a:moveTo>
                    <a:pt x="129198" y="3003"/>
                  </a:moveTo>
                  <a:cubicBezTo>
                    <a:pt x="119517" y="7827"/>
                    <a:pt x="114389" y="18773"/>
                    <a:pt x="112382" y="29399"/>
                  </a:cubicBezTo>
                  <a:cubicBezTo>
                    <a:pt x="110375" y="40042"/>
                    <a:pt x="110780" y="51039"/>
                    <a:pt x="108486" y="61614"/>
                  </a:cubicBezTo>
                  <a:cubicBezTo>
                    <a:pt x="107238" y="67383"/>
                    <a:pt x="104657" y="73573"/>
                    <a:pt x="99243" y="75917"/>
                  </a:cubicBezTo>
                  <a:cubicBezTo>
                    <a:pt x="95752" y="77418"/>
                    <a:pt x="91771" y="77014"/>
                    <a:pt x="88044" y="76339"/>
                  </a:cubicBezTo>
                  <a:cubicBezTo>
                    <a:pt x="81786" y="75226"/>
                    <a:pt x="75630" y="73472"/>
                    <a:pt x="69305" y="73101"/>
                  </a:cubicBezTo>
                  <a:cubicBezTo>
                    <a:pt x="62980" y="72713"/>
                    <a:pt x="56234" y="73860"/>
                    <a:pt x="51376" y="77924"/>
                  </a:cubicBezTo>
                  <a:cubicBezTo>
                    <a:pt x="45945" y="82445"/>
                    <a:pt x="43499" y="89967"/>
                    <a:pt x="37714" y="93998"/>
                  </a:cubicBezTo>
                  <a:cubicBezTo>
                    <a:pt x="28674" y="100306"/>
                    <a:pt x="15670" y="95685"/>
                    <a:pt x="5668" y="100306"/>
                  </a:cubicBezTo>
                  <a:cubicBezTo>
                    <a:pt x="2767" y="101639"/>
                    <a:pt x="1" y="104186"/>
                    <a:pt x="18" y="107373"/>
                  </a:cubicBezTo>
                  <a:cubicBezTo>
                    <a:pt x="51" y="110865"/>
                    <a:pt x="3340" y="113412"/>
                    <a:pt x="6562" y="114795"/>
                  </a:cubicBezTo>
                  <a:cubicBezTo>
                    <a:pt x="16766" y="119180"/>
                    <a:pt x="28488" y="117341"/>
                    <a:pt x="39266" y="114677"/>
                  </a:cubicBezTo>
                  <a:cubicBezTo>
                    <a:pt x="50044" y="112012"/>
                    <a:pt x="61024" y="108571"/>
                    <a:pt x="72038" y="110005"/>
                  </a:cubicBezTo>
                  <a:cubicBezTo>
                    <a:pt x="81904" y="111286"/>
                    <a:pt x="91451" y="116448"/>
                    <a:pt x="101284" y="114879"/>
                  </a:cubicBezTo>
                  <a:cubicBezTo>
                    <a:pt x="106918" y="113985"/>
                    <a:pt x="111994" y="110932"/>
                    <a:pt x="116346" y="107238"/>
                  </a:cubicBezTo>
                  <a:cubicBezTo>
                    <a:pt x="124931" y="99952"/>
                    <a:pt x="131087" y="90102"/>
                    <a:pt x="135321" y="79662"/>
                  </a:cubicBezTo>
                  <a:cubicBezTo>
                    <a:pt x="139554" y="69221"/>
                    <a:pt x="141932" y="58140"/>
                    <a:pt x="143940" y="47059"/>
                  </a:cubicBezTo>
                  <a:cubicBezTo>
                    <a:pt x="145930" y="36028"/>
                    <a:pt x="147515" y="24491"/>
                    <a:pt x="144327" y="13747"/>
                  </a:cubicBezTo>
                  <a:cubicBezTo>
                    <a:pt x="143265" y="10155"/>
                    <a:pt x="141646" y="5685"/>
                    <a:pt x="139166" y="2784"/>
                  </a:cubicBezTo>
                  <a:cubicBezTo>
                    <a:pt x="136738" y="1"/>
                    <a:pt x="132150" y="1519"/>
                    <a:pt x="129198" y="3003"/>
                  </a:cubicBezTo>
                  <a:close/>
                </a:path>
              </a:pathLst>
            </a:custGeom>
            <a:gradFill>
              <a:gsLst>
                <a:gs pos="0">
                  <a:schemeClr val="accent2"/>
                </a:gs>
                <a:gs pos="100000">
                  <a:schemeClr val="accent3"/>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 name="Google Shape;248;p27"/>
            <p:cNvSpPr/>
            <p:nvPr/>
          </p:nvSpPr>
          <p:spPr>
            <a:xfrm flipH="1">
              <a:off x="-169797" y="3475863"/>
              <a:ext cx="773775" cy="790650"/>
            </a:xfrm>
            <a:custGeom>
              <a:avLst/>
              <a:gdLst/>
              <a:ahLst/>
              <a:cxnLst/>
              <a:rect l="l" t="t" r="r" b="b"/>
              <a:pathLst>
                <a:path w="30951" h="31626" extrusionOk="0">
                  <a:moveTo>
                    <a:pt x="10981" y="30428"/>
                  </a:moveTo>
                  <a:cubicBezTo>
                    <a:pt x="16209" y="31626"/>
                    <a:pt x="22096" y="30310"/>
                    <a:pt x="25891" y="26515"/>
                  </a:cubicBezTo>
                  <a:cubicBezTo>
                    <a:pt x="29686" y="22720"/>
                    <a:pt x="30951" y="16429"/>
                    <a:pt x="28404" y="11706"/>
                  </a:cubicBezTo>
                  <a:cubicBezTo>
                    <a:pt x="27308" y="9682"/>
                    <a:pt x="25604" y="8029"/>
                    <a:pt x="23715" y="6714"/>
                  </a:cubicBezTo>
                  <a:cubicBezTo>
                    <a:pt x="17829" y="2649"/>
                    <a:pt x="4066" y="1"/>
                    <a:pt x="1789" y="9547"/>
                  </a:cubicBezTo>
                  <a:cubicBezTo>
                    <a:pt x="1" y="17103"/>
                    <a:pt x="2767" y="28539"/>
                    <a:pt x="10981" y="30428"/>
                  </a:cubicBezTo>
                  <a:close/>
                </a:path>
              </a:pathLst>
            </a:custGeom>
            <a:gradFill>
              <a:gsLst>
                <a:gs pos="0">
                  <a:schemeClr val="lt2"/>
                </a:gs>
                <a:gs pos="100000">
                  <a:schemeClr val="lt1"/>
                </a:gs>
              </a:gsLst>
              <a:path path="circle">
                <a:fillToRect l="100000" b="100000"/>
              </a:path>
              <a:tileRect t="-100000" r="-10000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9" name="Google Shape;249;p27"/>
            <p:cNvSpPr/>
            <p:nvPr/>
          </p:nvSpPr>
          <p:spPr>
            <a:xfrm rot="1156543" flipH="1">
              <a:off x="-1407670" y="3425289"/>
              <a:ext cx="4241791" cy="2547189"/>
            </a:xfrm>
            <a:custGeom>
              <a:avLst/>
              <a:gdLst/>
              <a:ahLst/>
              <a:cxnLst/>
              <a:rect l="l" t="t" r="r" b="b"/>
              <a:pathLst>
                <a:path w="169679" h="101892" extrusionOk="0">
                  <a:moveTo>
                    <a:pt x="19026" y="54378"/>
                  </a:moveTo>
                  <a:cubicBezTo>
                    <a:pt x="20983" y="55744"/>
                    <a:pt x="22501" y="57650"/>
                    <a:pt x="24339" y="59185"/>
                  </a:cubicBezTo>
                  <a:cubicBezTo>
                    <a:pt x="29011" y="63081"/>
                    <a:pt x="35336" y="64245"/>
                    <a:pt x="41341" y="65257"/>
                  </a:cubicBezTo>
                  <a:cubicBezTo>
                    <a:pt x="49201" y="66590"/>
                    <a:pt x="57145" y="67922"/>
                    <a:pt x="65123" y="67433"/>
                  </a:cubicBezTo>
                  <a:cubicBezTo>
                    <a:pt x="73100" y="66944"/>
                    <a:pt x="81196" y="64464"/>
                    <a:pt x="87049" y="59033"/>
                  </a:cubicBezTo>
                  <a:cubicBezTo>
                    <a:pt x="91384" y="55002"/>
                    <a:pt x="94437" y="49453"/>
                    <a:pt x="99665" y="46653"/>
                  </a:cubicBezTo>
                  <a:cubicBezTo>
                    <a:pt x="105214" y="43702"/>
                    <a:pt x="111961" y="44528"/>
                    <a:pt x="118134" y="45709"/>
                  </a:cubicBezTo>
                  <a:cubicBezTo>
                    <a:pt x="124307" y="46906"/>
                    <a:pt x="130784" y="48374"/>
                    <a:pt x="136772" y="46468"/>
                  </a:cubicBezTo>
                  <a:cubicBezTo>
                    <a:pt x="142776" y="44579"/>
                    <a:pt x="147735" y="37815"/>
                    <a:pt x="145239" y="32047"/>
                  </a:cubicBezTo>
                  <a:cubicBezTo>
                    <a:pt x="144480" y="30276"/>
                    <a:pt x="143130" y="28842"/>
                    <a:pt x="141899" y="27358"/>
                  </a:cubicBezTo>
                  <a:cubicBezTo>
                    <a:pt x="139723" y="24727"/>
                    <a:pt x="137868" y="21843"/>
                    <a:pt x="136350" y="18773"/>
                  </a:cubicBezTo>
                  <a:cubicBezTo>
                    <a:pt x="133955" y="13932"/>
                    <a:pt x="132690" y="7523"/>
                    <a:pt x="136384" y="3576"/>
                  </a:cubicBezTo>
                  <a:cubicBezTo>
                    <a:pt x="139723" y="0"/>
                    <a:pt x="145559" y="304"/>
                    <a:pt x="150062" y="2193"/>
                  </a:cubicBezTo>
                  <a:cubicBezTo>
                    <a:pt x="160014" y="6342"/>
                    <a:pt x="166541" y="16665"/>
                    <a:pt x="168110" y="27324"/>
                  </a:cubicBezTo>
                  <a:cubicBezTo>
                    <a:pt x="169678" y="38001"/>
                    <a:pt x="166912" y="48930"/>
                    <a:pt x="162375" y="58730"/>
                  </a:cubicBezTo>
                  <a:cubicBezTo>
                    <a:pt x="155898" y="72763"/>
                    <a:pt x="145390" y="85413"/>
                    <a:pt x="131357" y="91906"/>
                  </a:cubicBezTo>
                  <a:cubicBezTo>
                    <a:pt x="123886" y="95364"/>
                    <a:pt x="115722" y="96966"/>
                    <a:pt x="107592" y="98231"/>
                  </a:cubicBezTo>
                  <a:cubicBezTo>
                    <a:pt x="92548" y="100559"/>
                    <a:pt x="77334" y="101756"/>
                    <a:pt x="62103" y="101824"/>
                  </a:cubicBezTo>
                  <a:cubicBezTo>
                    <a:pt x="45760" y="101891"/>
                    <a:pt x="28725" y="100441"/>
                    <a:pt x="14641" y="92125"/>
                  </a:cubicBezTo>
                  <a:cubicBezTo>
                    <a:pt x="10914" y="89916"/>
                    <a:pt x="7372" y="87167"/>
                    <a:pt x="5027" y="83507"/>
                  </a:cubicBezTo>
                  <a:cubicBezTo>
                    <a:pt x="2598" y="79695"/>
                    <a:pt x="1890" y="75411"/>
                    <a:pt x="1451" y="70992"/>
                  </a:cubicBezTo>
                  <a:cubicBezTo>
                    <a:pt x="1148" y="68023"/>
                    <a:pt x="1" y="64481"/>
                    <a:pt x="389" y="61513"/>
                  </a:cubicBezTo>
                  <a:cubicBezTo>
                    <a:pt x="1468" y="53130"/>
                    <a:pt x="12651" y="49976"/>
                    <a:pt x="19026" y="54378"/>
                  </a:cubicBezTo>
                  <a:close/>
                </a:path>
              </a:pathLst>
            </a:custGeom>
            <a:gradFill>
              <a:gsLst>
                <a:gs pos="0">
                  <a:schemeClr val="lt2"/>
                </a:gs>
                <a:gs pos="100000">
                  <a:schemeClr val="lt1"/>
                </a:gs>
              </a:gsLst>
              <a:path path="circle">
                <a:fillToRect r="100000" b="100000"/>
              </a:path>
              <a:tileRect l="-100000" t="-10000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0" name="Google Shape;250;p27"/>
            <p:cNvSpPr/>
            <p:nvPr/>
          </p:nvSpPr>
          <p:spPr>
            <a:xfrm flipH="1">
              <a:off x="-694710" y="2537300"/>
              <a:ext cx="3877225" cy="3649950"/>
            </a:xfrm>
            <a:custGeom>
              <a:avLst/>
              <a:gdLst/>
              <a:ahLst/>
              <a:cxnLst/>
              <a:rect l="l" t="t" r="r" b="b"/>
              <a:pathLst>
                <a:path w="155089" h="145998" fill="none" extrusionOk="0">
                  <a:moveTo>
                    <a:pt x="112989" y="1"/>
                  </a:moveTo>
                  <a:cubicBezTo>
                    <a:pt x="104235" y="3070"/>
                    <a:pt x="98602" y="13157"/>
                    <a:pt x="100592" y="22214"/>
                  </a:cubicBezTo>
                  <a:cubicBezTo>
                    <a:pt x="101267" y="25284"/>
                    <a:pt x="102802" y="28286"/>
                    <a:pt x="105366" y="30091"/>
                  </a:cubicBezTo>
                  <a:cubicBezTo>
                    <a:pt x="110763" y="33835"/>
                    <a:pt x="118015" y="31136"/>
                    <a:pt x="124526" y="30377"/>
                  </a:cubicBezTo>
                  <a:cubicBezTo>
                    <a:pt x="132234" y="29467"/>
                    <a:pt x="140397" y="31693"/>
                    <a:pt x="146183" y="36888"/>
                  </a:cubicBezTo>
                  <a:cubicBezTo>
                    <a:pt x="151951" y="42066"/>
                    <a:pt x="155088" y="50246"/>
                    <a:pt x="153654" y="57887"/>
                  </a:cubicBezTo>
                  <a:cubicBezTo>
                    <a:pt x="151580" y="69002"/>
                    <a:pt x="139790" y="76963"/>
                    <a:pt x="128523" y="75934"/>
                  </a:cubicBezTo>
                  <a:cubicBezTo>
                    <a:pt x="117864" y="74956"/>
                    <a:pt x="107221" y="67416"/>
                    <a:pt x="97337" y="71481"/>
                  </a:cubicBezTo>
                  <a:cubicBezTo>
                    <a:pt x="89966" y="74517"/>
                    <a:pt x="86492" y="82765"/>
                    <a:pt x="83625" y="90203"/>
                  </a:cubicBezTo>
                  <a:cubicBezTo>
                    <a:pt x="80740" y="97624"/>
                    <a:pt x="76895" y="105821"/>
                    <a:pt x="69339" y="108351"/>
                  </a:cubicBezTo>
                  <a:cubicBezTo>
                    <a:pt x="64177" y="110072"/>
                    <a:pt x="58561" y="108638"/>
                    <a:pt x="53214" y="107609"/>
                  </a:cubicBezTo>
                  <a:cubicBezTo>
                    <a:pt x="47884" y="106580"/>
                    <a:pt x="42487" y="105956"/>
                    <a:pt x="37073" y="105754"/>
                  </a:cubicBezTo>
                  <a:cubicBezTo>
                    <a:pt x="32839" y="105585"/>
                    <a:pt x="28201" y="105821"/>
                    <a:pt x="25013" y="108621"/>
                  </a:cubicBezTo>
                  <a:cubicBezTo>
                    <a:pt x="21893" y="111354"/>
                    <a:pt x="21033" y="115773"/>
                    <a:pt x="19667" y="119703"/>
                  </a:cubicBezTo>
                  <a:cubicBezTo>
                    <a:pt x="16007" y="130126"/>
                    <a:pt x="7877" y="138256"/>
                    <a:pt x="0" y="145998"/>
                  </a:cubicBezTo>
                </a:path>
              </a:pathLst>
            </a:custGeom>
            <a:noFill/>
            <a:ln w="5475" cap="flat" cmpd="sng">
              <a:solidFill>
                <a:schemeClr val="accent4"/>
              </a:solidFill>
              <a:prstDash val="solid"/>
              <a:miter lim="1686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 name="Google Shape;251;p27"/>
            <p:cNvSpPr/>
            <p:nvPr/>
          </p:nvSpPr>
          <p:spPr>
            <a:xfrm flipH="1">
              <a:off x="-694710" y="2871300"/>
              <a:ext cx="2951675" cy="3386400"/>
            </a:xfrm>
            <a:custGeom>
              <a:avLst/>
              <a:gdLst/>
              <a:ahLst/>
              <a:cxnLst/>
              <a:rect l="l" t="t" r="r" b="b"/>
              <a:pathLst>
                <a:path w="118067" h="135456" fill="none" extrusionOk="0">
                  <a:moveTo>
                    <a:pt x="89950" y="1"/>
                  </a:moveTo>
                  <a:cubicBezTo>
                    <a:pt x="85227" y="5263"/>
                    <a:pt x="85311" y="13545"/>
                    <a:pt x="88229" y="19988"/>
                  </a:cubicBezTo>
                  <a:cubicBezTo>
                    <a:pt x="91147" y="26431"/>
                    <a:pt x="96376" y="31507"/>
                    <a:pt x="101368" y="36517"/>
                  </a:cubicBezTo>
                  <a:cubicBezTo>
                    <a:pt x="106378" y="41509"/>
                    <a:pt x="111438" y="46822"/>
                    <a:pt x="113883" y="53468"/>
                  </a:cubicBezTo>
                  <a:cubicBezTo>
                    <a:pt x="118066" y="64869"/>
                    <a:pt x="112956" y="78734"/>
                    <a:pt x="102768" y="85362"/>
                  </a:cubicBezTo>
                  <a:cubicBezTo>
                    <a:pt x="99192" y="87673"/>
                    <a:pt x="94908" y="89225"/>
                    <a:pt x="90692" y="88584"/>
                  </a:cubicBezTo>
                  <a:cubicBezTo>
                    <a:pt x="86172" y="87892"/>
                    <a:pt x="82292" y="84823"/>
                    <a:pt x="77789" y="84148"/>
                  </a:cubicBezTo>
                  <a:cubicBezTo>
                    <a:pt x="70368" y="83069"/>
                    <a:pt x="63638" y="88736"/>
                    <a:pt x="59371" y="94892"/>
                  </a:cubicBezTo>
                  <a:cubicBezTo>
                    <a:pt x="55103" y="101065"/>
                    <a:pt x="52000" y="108250"/>
                    <a:pt x="46215" y="113023"/>
                  </a:cubicBezTo>
                  <a:cubicBezTo>
                    <a:pt x="41509" y="116886"/>
                    <a:pt x="35488" y="118758"/>
                    <a:pt x="29416" y="118286"/>
                  </a:cubicBezTo>
                  <a:cubicBezTo>
                    <a:pt x="24322" y="117847"/>
                    <a:pt x="19296" y="115722"/>
                    <a:pt x="14219" y="116464"/>
                  </a:cubicBezTo>
                  <a:cubicBezTo>
                    <a:pt x="5297" y="117746"/>
                    <a:pt x="0" y="127158"/>
                    <a:pt x="3542" y="135456"/>
                  </a:cubicBezTo>
                </a:path>
              </a:pathLst>
            </a:custGeom>
            <a:noFill/>
            <a:ln w="5475" cap="flat" cmpd="sng">
              <a:solidFill>
                <a:schemeClr val="accent4"/>
              </a:solidFill>
              <a:prstDash val="solid"/>
              <a:miter lim="1686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1531399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252"/>
        <p:cNvGrpSpPr/>
        <p:nvPr/>
      </p:nvGrpSpPr>
      <p:grpSpPr>
        <a:xfrm>
          <a:off x="0" y="0"/>
          <a:ext cx="0" cy="0"/>
          <a:chOff x="0" y="0"/>
          <a:chExt cx="0" cy="0"/>
        </a:xfrm>
      </p:grpSpPr>
      <p:grpSp>
        <p:nvGrpSpPr>
          <p:cNvPr id="253" name="Google Shape;253;p28"/>
          <p:cNvGrpSpPr/>
          <p:nvPr/>
        </p:nvGrpSpPr>
        <p:grpSpPr>
          <a:xfrm>
            <a:off x="-1662633" y="-1877861"/>
            <a:ext cx="7173252" cy="6209889"/>
            <a:chOff x="-1094575" y="-1255996"/>
            <a:chExt cx="5379939" cy="4657417"/>
          </a:xfrm>
        </p:grpSpPr>
        <p:sp>
          <p:nvSpPr>
            <p:cNvPr id="254" name="Google Shape;254;p28"/>
            <p:cNvSpPr/>
            <p:nvPr/>
          </p:nvSpPr>
          <p:spPr>
            <a:xfrm rot="-5007431" flipH="1">
              <a:off x="392292" y="-638577"/>
              <a:ext cx="3693038" cy="3696354"/>
            </a:xfrm>
            <a:custGeom>
              <a:avLst/>
              <a:gdLst/>
              <a:ahLst/>
              <a:cxnLst/>
              <a:rect l="l" t="t" r="r" b="b"/>
              <a:pathLst>
                <a:path w="162004" h="147853" extrusionOk="0">
                  <a:moveTo>
                    <a:pt x="157214" y="20324"/>
                  </a:moveTo>
                  <a:cubicBezTo>
                    <a:pt x="151681" y="28926"/>
                    <a:pt x="142961" y="35639"/>
                    <a:pt x="132976" y="37916"/>
                  </a:cubicBezTo>
                  <a:cubicBezTo>
                    <a:pt x="119196" y="41070"/>
                    <a:pt x="103156" y="36196"/>
                    <a:pt x="91586" y="44325"/>
                  </a:cubicBezTo>
                  <a:cubicBezTo>
                    <a:pt x="79240" y="52995"/>
                    <a:pt x="77654" y="73083"/>
                    <a:pt x="63840" y="79172"/>
                  </a:cubicBezTo>
                  <a:cubicBezTo>
                    <a:pt x="57246" y="82073"/>
                    <a:pt x="49622" y="80825"/>
                    <a:pt x="42521" y="82123"/>
                  </a:cubicBezTo>
                  <a:cubicBezTo>
                    <a:pt x="29129" y="84586"/>
                    <a:pt x="18351" y="97303"/>
                    <a:pt x="18132" y="110931"/>
                  </a:cubicBezTo>
                  <a:cubicBezTo>
                    <a:pt x="18065" y="114811"/>
                    <a:pt x="19262" y="119365"/>
                    <a:pt x="22889" y="120798"/>
                  </a:cubicBezTo>
                  <a:cubicBezTo>
                    <a:pt x="24592" y="121473"/>
                    <a:pt x="26498" y="121287"/>
                    <a:pt x="28303" y="120950"/>
                  </a:cubicBezTo>
                  <a:cubicBezTo>
                    <a:pt x="34307" y="119820"/>
                    <a:pt x="40969" y="117121"/>
                    <a:pt x="46114" y="120427"/>
                  </a:cubicBezTo>
                  <a:cubicBezTo>
                    <a:pt x="50668" y="123345"/>
                    <a:pt x="51562" y="129872"/>
                    <a:pt x="49892" y="135000"/>
                  </a:cubicBezTo>
                  <a:cubicBezTo>
                    <a:pt x="48205" y="140127"/>
                    <a:pt x="44174" y="144664"/>
                    <a:pt x="38996" y="146216"/>
                  </a:cubicBezTo>
                  <a:cubicBezTo>
                    <a:pt x="33514" y="147852"/>
                    <a:pt x="27392" y="146047"/>
                    <a:pt x="22855" y="142573"/>
                  </a:cubicBezTo>
                  <a:cubicBezTo>
                    <a:pt x="18301" y="139098"/>
                    <a:pt x="15113" y="134140"/>
                    <a:pt x="12583" y="129012"/>
                  </a:cubicBezTo>
                  <a:cubicBezTo>
                    <a:pt x="7321" y="118353"/>
                    <a:pt x="4555" y="106630"/>
                    <a:pt x="2784" y="94874"/>
                  </a:cubicBezTo>
                  <a:cubicBezTo>
                    <a:pt x="658" y="80656"/>
                    <a:pt x="1" y="65712"/>
                    <a:pt x="5128" y="52269"/>
                  </a:cubicBezTo>
                  <a:cubicBezTo>
                    <a:pt x="8788" y="42740"/>
                    <a:pt x="15147" y="34492"/>
                    <a:pt x="23428" y="28521"/>
                  </a:cubicBezTo>
                  <a:cubicBezTo>
                    <a:pt x="31389" y="22820"/>
                    <a:pt x="40784" y="19481"/>
                    <a:pt x="50145" y="16563"/>
                  </a:cubicBezTo>
                  <a:cubicBezTo>
                    <a:pt x="66590" y="11436"/>
                    <a:pt x="83355" y="7421"/>
                    <a:pt x="100340" y="4537"/>
                  </a:cubicBezTo>
                  <a:cubicBezTo>
                    <a:pt x="117054" y="1720"/>
                    <a:pt x="134258" y="0"/>
                    <a:pt x="150889" y="3306"/>
                  </a:cubicBezTo>
                  <a:cubicBezTo>
                    <a:pt x="160182" y="5161"/>
                    <a:pt x="162004" y="12869"/>
                    <a:pt x="157214" y="20324"/>
                  </a:cubicBezTo>
                  <a:close/>
                </a:path>
              </a:pathLst>
            </a:custGeom>
            <a:gradFill>
              <a:gsLst>
                <a:gs pos="0">
                  <a:schemeClr val="accent1"/>
                </a:gs>
                <a:gs pos="55000">
                  <a:srgbClr val="004C9A"/>
                </a:gs>
                <a:gs pos="100000">
                  <a:schemeClr val="accent2"/>
                </a:gs>
              </a:gsLst>
              <a:path path="circle">
                <a:fillToRect l="100000" b="100000"/>
              </a:path>
              <a:tileRect t="-100000" r="-10000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 name="Google Shape;255;p28"/>
            <p:cNvSpPr/>
            <p:nvPr/>
          </p:nvSpPr>
          <p:spPr>
            <a:xfrm rot="5237337" flipH="1">
              <a:off x="49691" y="-1153638"/>
              <a:ext cx="3559344" cy="4355459"/>
            </a:xfrm>
            <a:custGeom>
              <a:avLst/>
              <a:gdLst/>
              <a:ahLst/>
              <a:cxnLst/>
              <a:rect l="l" t="t" r="r" b="b"/>
              <a:pathLst>
                <a:path w="142371" h="174215" extrusionOk="0">
                  <a:moveTo>
                    <a:pt x="85227" y="20139"/>
                  </a:moveTo>
                  <a:cubicBezTo>
                    <a:pt x="81618" y="28757"/>
                    <a:pt x="80960" y="38439"/>
                    <a:pt x="82461" y="47648"/>
                  </a:cubicBezTo>
                  <a:cubicBezTo>
                    <a:pt x="83659" y="55002"/>
                    <a:pt x="86188" y="62322"/>
                    <a:pt x="85278" y="69709"/>
                  </a:cubicBezTo>
                  <a:cubicBezTo>
                    <a:pt x="84232" y="78210"/>
                    <a:pt x="78565" y="85733"/>
                    <a:pt x="71329" y="90320"/>
                  </a:cubicBezTo>
                  <a:cubicBezTo>
                    <a:pt x="64076" y="94908"/>
                    <a:pt x="55390" y="96814"/>
                    <a:pt x="46822" y="97185"/>
                  </a:cubicBezTo>
                  <a:cubicBezTo>
                    <a:pt x="41560" y="97404"/>
                    <a:pt x="36247" y="97084"/>
                    <a:pt x="31086" y="98113"/>
                  </a:cubicBezTo>
                  <a:cubicBezTo>
                    <a:pt x="25908" y="99125"/>
                    <a:pt x="20746" y="101756"/>
                    <a:pt x="18216" y="106360"/>
                  </a:cubicBezTo>
                  <a:cubicBezTo>
                    <a:pt x="13409" y="115097"/>
                    <a:pt x="19448" y="127444"/>
                    <a:pt x="13291" y="135270"/>
                  </a:cubicBezTo>
                  <a:cubicBezTo>
                    <a:pt x="11335" y="137749"/>
                    <a:pt x="8451" y="139284"/>
                    <a:pt x="6207" y="141493"/>
                  </a:cubicBezTo>
                  <a:cubicBezTo>
                    <a:pt x="338" y="147296"/>
                    <a:pt x="1" y="157449"/>
                    <a:pt x="4706" y="164230"/>
                  </a:cubicBezTo>
                  <a:cubicBezTo>
                    <a:pt x="9429" y="170993"/>
                    <a:pt x="18334" y="174215"/>
                    <a:pt x="26498" y="173085"/>
                  </a:cubicBezTo>
                  <a:cubicBezTo>
                    <a:pt x="42319" y="170875"/>
                    <a:pt x="52978" y="155037"/>
                    <a:pt x="68293" y="150500"/>
                  </a:cubicBezTo>
                  <a:cubicBezTo>
                    <a:pt x="83068" y="146132"/>
                    <a:pt x="99834" y="152980"/>
                    <a:pt x="114035" y="147026"/>
                  </a:cubicBezTo>
                  <a:cubicBezTo>
                    <a:pt x="120512" y="144310"/>
                    <a:pt x="125724" y="139166"/>
                    <a:pt x="129721" y="133398"/>
                  </a:cubicBezTo>
                  <a:cubicBezTo>
                    <a:pt x="138998" y="120056"/>
                    <a:pt x="142371" y="103257"/>
                    <a:pt x="141696" y="87031"/>
                  </a:cubicBezTo>
                  <a:cubicBezTo>
                    <a:pt x="141038" y="70806"/>
                    <a:pt x="136603" y="54951"/>
                    <a:pt x="131374" y="39586"/>
                  </a:cubicBezTo>
                  <a:cubicBezTo>
                    <a:pt x="128625" y="31557"/>
                    <a:pt x="125656" y="23529"/>
                    <a:pt x="121068" y="16411"/>
                  </a:cubicBezTo>
                  <a:cubicBezTo>
                    <a:pt x="117695" y="11149"/>
                    <a:pt x="109633" y="0"/>
                    <a:pt x="102397" y="1316"/>
                  </a:cubicBezTo>
                  <a:cubicBezTo>
                    <a:pt x="94841" y="2682"/>
                    <a:pt x="87875" y="13814"/>
                    <a:pt x="85227" y="20139"/>
                  </a:cubicBezTo>
                  <a:close/>
                </a:path>
              </a:pathLst>
            </a:custGeom>
            <a:gradFill>
              <a:gsLst>
                <a:gs pos="0">
                  <a:schemeClr val="accent2"/>
                </a:gs>
                <a:gs pos="100000">
                  <a:schemeClr val="accent3"/>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6" name="Google Shape;256;p28"/>
            <p:cNvSpPr/>
            <p:nvPr/>
          </p:nvSpPr>
          <p:spPr>
            <a:xfrm rot="-4032415" flipH="1">
              <a:off x="-715923" y="-587786"/>
              <a:ext cx="3573161" cy="3195765"/>
            </a:xfrm>
            <a:custGeom>
              <a:avLst/>
              <a:gdLst/>
              <a:ahLst/>
              <a:cxnLst/>
              <a:rect l="l" t="t" r="r" b="b"/>
              <a:pathLst>
                <a:path w="142928" h="127832" extrusionOk="0">
                  <a:moveTo>
                    <a:pt x="124948" y="54968"/>
                  </a:moveTo>
                  <a:cubicBezTo>
                    <a:pt x="118808" y="59927"/>
                    <a:pt x="111809" y="63992"/>
                    <a:pt x="104168" y="65915"/>
                  </a:cubicBezTo>
                  <a:cubicBezTo>
                    <a:pt x="94588" y="68343"/>
                    <a:pt x="84502" y="67365"/>
                    <a:pt x="74668" y="68377"/>
                  </a:cubicBezTo>
                  <a:cubicBezTo>
                    <a:pt x="64835" y="69406"/>
                    <a:pt x="54327" y="73184"/>
                    <a:pt x="49571" y="81837"/>
                  </a:cubicBezTo>
                  <a:cubicBezTo>
                    <a:pt x="45979" y="88364"/>
                    <a:pt x="46400" y="96224"/>
                    <a:pt x="46080" y="103662"/>
                  </a:cubicBezTo>
                  <a:cubicBezTo>
                    <a:pt x="45742" y="111083"/>
                    <a:pt x="44056" y="119314"/>
                    <a:pt x="37950" y="123581"/>
                  </a:cubicBezTo>
                  <a:cubicBezTo>
                    <a:pt x="31861" y="127832"/>
                    <a:pt x="23074" y="126415"/>
                    <a:pt x="17187" y="121895"/>
                  </a:cubicBezTo>
                  <a:cubicBezTo>
                    <a:pt x="11301" y="117358"/>
                    <a:pt x="7810" y="110375"/>
                    <a:pt x="5415" y="103342"/>
                  </a:cubicBezTo>
                  <a:cubicBezTo>
                    <a:pt x="1586" y="92159"/>
                    <a:pt x="0" y="80066"/>
                    <a:pt x="2159" y="68462"/>
                  </a:cubicBezTo>
                  <a:cubicBezTo>
                    <a:pt x="5431" y="50903"/>
                    <a:pt x="17137" y="35707"/>
                    <a:pt x="31659" y="25334"/>
                  </a:cubicBezTo>
                  <a:cubicBezTo>
                    <a:pt x="46198" y="14978"/>
                    <a:pt x="63385" y="8990"/>
                    <a:pt x="80724" y="4757"/>
                  </a:cubicBezTo>
                  <a:cubicBezTo>
                    <a:pt x="91923" y="2024"/>
                    <a:pt x="103730" y="0"/>
                    <a:pt x="114878" y="2918"/>
                  </a:cubicBezTo>
                  <a:cubicBezTo>
                    <a:pt x="125487" y="5701"/>
                    <a:pt x="134966" y="14505"/>
                    <a:pt x="138778" y="24862"/>
                  </a:cubicBezTo>
                  <a:cubicBezTo>
                    <a:pt x="142927" y="36128"/>
                    <a:pt x="133027" y="48424"/>
                    <a:pt x="124948" y="54968"/>
                  </a:cubicBezTo>
                  <a:close/>
                </a:path>
              </a:pathLst>
            </a:custGeom>
            <a:gradFill>
              <a:gsLst>
                <a:gs pos="0">
                  <a:schemeClr val="accent1"/>
                </a:gs>
                <a:gs pos="55000">
                  <a:srgbClr val="004C9A"/>
                </a:gs>
                <a:gs pos="100000">
                  <a:schemeClr val="accent2"/>
                </a:gs>
              </a:gsLst>
              <a:path path="circle">
                <a:fillToRect l="100000" b="100000"/>
              </a:path>
              <a:tileRect t="-100000" r="-10000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7" name="Google Shape;257;p28"/>
            <p:cNvSpPr/>
            <p:nvPr/>
          </p:nvSpPr>
          <p:spPr>
            <a:xfrm rot="-4500040" flipH="1">
              <a:off x="163620" y="-285835"/>
              <a:ext cx="3000485" cy="1983891"/>
            </a:xfrm>
            <a:custGeom>
              <a:avLst/>
              <a:gdLst/>
              <a:ahLst/>
              <a:cxnLst/>
              <a:rect l="l" t="t" r="r" b="b"/>
              <a:pathLst>
                <a:path w="120023" h="79358" fill="none" extrusionOk="0">
                  <a:moveTo>
                    <a:pt x="115233" y="1"/>
                  </a:moveTo>
                  <a:cubicBezTo>
                    <a:pt x="117088" y="153"/>
                    <a:pt x="118623" y="1654"/>
                    <a:pt x="119331" y="3374"/>
                  </a:cubicBezTo>
                  <a:cubicBezTo>
                    <a:pt x="120023" y="5094"/>
                    <a:pt x="120006" y="7034"/>
                    <a:pt x="119804" y="8889"/>
                  </a:cubicBezTo>
                  <a:cubicBezTo>
                    <a:pt x="118724" y="19009"/>
                    <a:pt x="112467" y="28252"/>
                    <a:pt x="103932" y="33784"/>
                  </a:cubicBezTo>
                  <a:cubicBezTo>
                    <a:pt x="95398" y="39317"/>
                    <a:pt x="84806" y="41273"/>
                    <a:pt x="74702" y="40093"/>
                  </a:cubicBezTo>
                  <a:cubicBezTo>
                    <a:pt x="67315" y="39232"/>
                    <a:pt x="60180" y="36787"/>
                    <a:pt x="52776" y="36298"/>
                  </a:cubicBezTo>
                  <a:cubicBezTo>
                    <a:pt x="47834" y="35977"/>
                    <a:pt x="42352" y="36787"/>
                    <a:pt x="39047" y="40464"/>
                  </a:cubicBezTo>
                  <a:cubicBezTo>
                    <a:pt x="37293" y="42420"/>
                    <a:pt x="36348" y="44950"/>
                    <a:pt x="35673" y="47497"/>
                  </a:cubicBezTo>
                  <a:cubicBezTo>
                    <a:pt x="33852" y="54244"/>
                    <a:pt x="33616" y="61412"/>
                    <a:pt x="31153" y="67939"/>
                  </a:cubicBezTo>
                  <a:cubicBezTo>
                    <a:pt x="29888" y="71313"/>
                    <a:pt x="27948" y="74602"/>
                    <a:pt x="24963" y="76609"/>
                  </a:cubicBezTo>
                  <a:cubicBezTo>
                    <a:pt x="21404" y="79021"/>
                    <a:pt x="16817" y="79358"/>
                    <a:pt x="12566" y="78784"/>
                  </a:cubicBezTo>
                  <a:cubicBezTo>
                    <a:pt x="8316" y="78211"/>
                    <a:pt x="4217" y="76811"/>
                    <a:pt x="1" y="76018"/>
                  </a:cubicBezTo>
                </a:path>
              </a:pathLst>
            </a:custGeom>
            <a:noFill/>
            <a:ln w="5475" cap="flat" cmpd="sng">
              <a:solidFill>
                <a:schemeClr val="accent4"/>
              </a:solidFill>
              <a:prstDash val="solid"/>
              <a:miter lim="1686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8" name="Google Shape;258;p28"/>
            <p:cNvSpPr/>
            <p:nvPr/>
          </p:nvSpPr>
          <p:spPr>
            <a:xfrm rot="-4500040" flipH="1">
              <a:off x="-1075759" y="836049"/>
              <a:ext cx="3578568" cy="1329910"/>
            </a:xfrm>
            <a:custGeom>
              <a:avLst/>
              <a:gdLst/>
              <a:ahLst/>
              <a:cxnLst/>
              <a:rect l="l" t="t" r="r" b="b"/>
              <a:pathLst>
                <a:path w="143147" h="53198" fill="none" extrusionOk="0">
                  <a:moveTo>
                    <a:pt x="141746" y="1"/>
                  </a:moveTo>
                  <a:cubicBezTo>
                    <a:pt x="143146" y="4555"/>
                    <a:pt x="140667" y="9361"/>
                    <a:pt x="137850" y="13207"/>
                  </a:cubicBezTo>
                  <a:cubicBezTo>
                    <a:pt x="134005" y="18453"/>
                    <a:pt x="129248" y="23175"/>
                    <a:pt x="123463" y="26161"/>
                  </a:cubicBezTo>
                  <a:cubicBezTo>
                    <a:pt x="115907" y="30040"/>
                    <a:pt x="107069" y="30698"/>
                    <a:pt x="98585" y="30023"/>
                  </a:cubicBezTo>
                  <a:cubicBezTo>
                    <a:pt x="90101" y="29348"/>
                    <a:pt x="81786" y="27442"/>
                    <a:pt x="73336" y="26481"/>
                  </a:cubicBezTo>
                  <a:cubicBezTo>
                    <a:pt x="68259" y="25908"/>
                    <a:pt x="62929" y="25722"/>
                    <a:pt x="58257" y="27797"/>
                  </a:cubicBezTo>
                  <a:cubicBezTo>
                    <a:pt x="51376" y="30849"/>
                    <a:pt x="46973" y="38372"/>
                    <a:pt x="39721" y="40396"/>
                  </a:cubicBezTo>
                  <a:cubicBezTo>
                    <a:pt x="30259" y="43010"/>
                    <a:pt x="19852" y="35150"/>
                    <a:pt x="10744" y="38794"/>
                  </a:cubicBezTo>
                  <a:cubicBezTo>
                    <a:pt x="4993" y="41104"/>
                    <a:pt x="1839" y="47277"/>
                    <a:pt x="0" y="53198"/>
                  </a:cubicBezTo>
                </a:path>
              </a:pathLst>
            </a:custGeom>
            <a:noFill/>
            <a:ln w="5475" cap="flat" cmpd="sng">
              <a:solidFill>
                <a:schemeClr val="accent4"/>
              </a:solidFill>
              <a:prstDash val="solid"/>
              <a:miter lim="1686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 name="Google Shape;259;p28"/>
            <p:cNvSpPr/>
            <p:nvPr/>
          </p:nvSpPr>
          <p:spPr>
            <a:xfrm rot="-5254554" flipH="1">
              <a:off x="-987256" y="631261"/>
              <a:ext cx="2944355" cy="1904006"/>
            </a:xfrm>
            <a:custGeom>
              <a:avLst/>
              <a:gdLst/>
              <a:ahLst/>
              <a:cxnLst/>
              <a:rect l="l" t="t" r="r" b="b"/>
              <a:pathLst>
                <a:path w="117763" h="76153" extrusionOk="0">
                  <a:moveTo>
                    <a:pt x="105501" y="47277"/>
                  </a:moveTo>
                  <a:cubicBezTo>
                    <a:pt x="100424" y="47328"/>
                    <a:pt x="95718" y="44882"/>
                    <a:pt x="91164" y="42622"/>
                  </a:cubicBezTo>
                  <a:cubicBezTo>
                    <a:pt x="84367" y="39249"/>
                    <a:pt x="77384" y="36162"/>
                    <a:pt x="70098" y="34054"/>
                  </a:cubicBezTo>
                  <a:cubicBezTo>
                    <a:pt x="62086" y="31726"/>
                    <a:pt x="53434" y="30647"/>
                    <a:pt x="45456" y="33092"/>
                  </a:cubicBezTo>
                  <a:cubicBezTo>
                    <a:pt x="37495" y="35555"/>
                    <a:pt x="30428" y="42167"/>
                    <a:pt x="29382" y="50448"/>
                  </a:cubicBezTo>
                  <a:cubicBezTo>
                    <a:pt x="28842" y="54665"/>
                    <a:pt x="29837" y="58898"/>
                    <a:pt x="29702" y="63149"/>
                  </a:cubicBezTo>
                  <a:cubicBezTo>
                    <a:pt x="29601" y="66741"/>
                    <a:pt x="28522" y="70587"/>
                    <a:pt x="25671" y="72796"/>
                  </a:cubicBezTo>
                  <a:cubicBezTo>
                    <a:pt x="21354" y="76153"/>
                    <a:pt x="14860" y="74398"/>
                    <a:pt x="10542" y="71042"/>
                  </a:cubicBezTo>
                  <a:cubicBezTo>
                    <a:pt x="3728" y="65746"/>
                    <a:pt x="1" y="56975"/>
                    <a:pt x="51" y="48340"/>
                  </a:cubicBezTo>
                  <a:cubicBezTo>
                    <a:pt x="102" y="39704"/>
                    <a:pt x="3745" y="31288"/>
                    <a:pt x="9345" y="24710"/>
                  </a:cubicBezTo>
                  <a:cubicBezTo>
                    <a:pt x="14944" y="18132"/>
                    <a:pt x="22416" y="13325"/>
                    <a:pt x="30428" y="10069"/>
                  </a:cubicBezTo>
                  <a:cubicBezTo>
                    <a:pt x="55205" y="0"/>
                    <a:pt x="83557" y="4959"/>
                    <a:pt x="103460" y="22821"/>
                  </a:cubicBezTo>
                  <a:cubicBezTo>
                    <a:pt x="108166" y="27037"/>
                    <a:pt x="112601" y="32182"/>
                    <a:pt x="115283" y="37950"/>
                  </a:cubicBezTo>
                  <a:cubicBezTo>
                    <a:pt x="117763" y="43313"/>
                    <a:pt x="110038" y="47243"/>
                    <a:pt x="105501" y="47277"/>
                  </a:cubicBezTo>
                  <a:close/>
                </a:path>
              </a:pathLst>
            </a:custGeom>
            <a:gradFill>
              <a:gsLst>
                <a:gs pos="0">
                  <a:schemeClr val="lt2"/>
                </a:gs>
                <a:gs pos="100000">
                  <a:schemeClr val="lt1"/>
                </a:gs>
              </a:gsLst>
              <a:path path="circle">
                <a:fillToRect r="100000" b="100000"/>
              </a:path>
              <a:tileRect l="-100000" t="-10000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 name="Google Shape;260;p28"/>
            <p:cNvSpPr/>
            <p:nvPr/>
          </p:nvSpPr>
          <p:spPr>
            <a:xfrm rot="-4492111" flipH="1">
              <a:off x="1556161" y="139592"/>
              <a:ext cx="679234" cy="799818"/>
            </a:xfrm>
            <a:custGeom>
              <a:avLst/>
              <a:gdLst/>
              <a:ahLst/>
              <a:cxnLst/>
              <a:rect l="l" t="t" r="r" b="b"/>
              <a:pathLst>
                <a:path w="27173" h="31997" extrusionOk="0">
                  <a:moveTo>
                    <a:pt x="14624" y="11976"/>
                  </a:moveTo>
                  <a:cubicBezTo>
                    <a:pt x="17221" y="14135"/>
                    <a:pt x="20662" y="15096"/>
                    <a:pt x="23209" y="17305"/>
                  </a:cubicBezTo>
                  <a:cubicBezTo>
                    <a:pt x="25148" y="18992"/>
                    <a:pt x="26447" y="21286"/>
                    <a:pt x="26903" y="23799"/>
                  </a:cubicBezTo>
                  <a:cubicBezTo>
                    <a:pt x="27172" y="25368"/>
                    <a:pt x="27088" y="27071"/>
                    <a:pt x="26312" y="28454"/>
                  </a:cubicBezTo>
                  <a:cubicBezTo>
                    <a:pt x="24997" y="30816"/>
                    <a:pt x="22045" y="31760"/>
                    <a:pt x="19346" y="31828"/>
                  </a:cubicBezTo>
                  <a:cubicBezTo>
                    <a:pt x="12819" y="31996"/>
                    <a:pt x="6545" y="28049"/>
                    <a:pt x="3104" y="22500"/>
                  </a:cubicBezTo>
                  <a:cubicBezTo>
                    <a:pt x="1147" y="19346"/>
                    <a:pt x="0" y="15653"/>
                    <a:pt x="237" y="11959"/>
                  </a:cubicBezTo>
                  <a:cubicBezTo>
                    <a:pt x="456" y="8248"/>
                    <a:pt x="2109" y="4605"/>
                    <a:pt x="4993" y="2294"/>
                  </a:cubicBezTo>
                  <a:cubicBezTo>
                    <a:pt x="7826" y="0"/>
                    <a:pt x="9985" y="692"/>
                    <a:pt x="10475" y="3863"/>
                  </a:cubicBezTo>
                  <a:cubicBezTo>
                    <a:pt x="10947" y="7051"/>
                    <a:pt x="12077" y="9850"/>
                    <a:pt x="14624" y="11976"/>
                  </a:cubicBezTo>
                  <a:close/>
                </a:path>
              </a:pathLst>
            </a:custGeom>
            <a:gradFill>
              <a:gsLst>
                <a:gs pos="0">
                  <a:schemeClr val="lt2"/>
                </a:gs>
                <a:gs pos="100000">
                  <a:schemeClr val="lt1"/>
                </a:gs>
              </a:gsLst>
              <a:path path="circle">
                <a:fillToRect l="100000" b="100000"/>
              </a:path>
              <a:tileRect t="-100000" r="-10000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781891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5">
  <p:cSld name="Title only 5">
    <p:spTree>
      <p:nvGrpSpPr>
        <p:cNvPr id="1" name="Shape 219"/>
        <p:cNvGrpSpPr/>
        <p:nvPr/>
      </p:nvGrpSpPr>
      <p:grpSpPr>
        <a:xfrm>
          <a:off x="0" y="0"/>
          <a:ext cx="0" cy="0"/>
          <a:chOff x="0" y="0"/>
          <a:chExt cx="0" cy="0"/>
        </a:xfrm>
      </p:grpSpPr>
      <p:sp>
        <p:nvSpPr>
          <p:cNvPr id="220" name="Google Shape;220;p25"/>
          <p:cNvSpPr txBox="1">
            <a:spLocks noGrp="1"/>
          </p:cNvSpPr>
          <p:nvPr>
            <p:ph type="title"/>
          </p:nvPr>
        </p:nvSpPr>
        <p:spPr>
          <a:xfrm>
            <a:off x="950967" y="719333"/>
            <a:ext cx="10290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4"/>
              </a:buClr>
              <a:buSzPts val="3000"/>
              <a:buFont typeface="Roboto Slab"/>
              <a:buNone/>
              <a:defRPr sz="4000">
                <a:solidFill>
                  <a:schemeClr val="accent4"/>
                </a:solidFill>
                <a:latin typeface="Calistoga"/>
                <a:ea typeface="Calistoga"/>
                <a:cs typeface="Calistoga"/>
                <a:sym typeface="Calistoga"/>
              </a:defRPr>
            </a:lvl1pPr>
            <a:lvl2pPr lvl="1" algn="ctr" rtl="0">
              <a:spcBef>
                <a:spcPts val="0"/>
              </a:spcBef>
              <a:spcAft>
                <a:spcPts val="0"/>
              </a:spcAft>
              <a:buClr>
                <a:schemeClr val="accent4"/>
              </a:buClr>
              <a:buSzPts val="2800"/>
              <a:buNone/>
              <a:defRPr sz="3733">
                <a:solidFill>
                  <a:schemeClr val="accent4"/>
                </a:solidFill>
              </a:defRPr>
            </a:lvl2pPr>
            <a:lvl3pPr lvl="2" algn="ctr" rtl="0">
              <a:spcBef>
                <a:spcPts val="0"/>
              </a:spcBef>
              <a:spcAft>
                <a:spcPts val="0"/>
              </a:spcAft>
              <a:buClr>
                <a:schemeClr val="accent4"/>
              </a:buClr>
              <a:buSzPts val="2800"/>
              <a:buNone/>
              <a:defRPr sz="3733">
                <a:solidFill>
                  <a:schemeClr val="accent4"/>
                </a:solidFill>
              </a:defRPr>
            </a:lvl3pPr>
            <a:lvl4pPr lvl="3" algn="ctr" rtl="0">
              <a:spcBef>
                <a:spcPts val="0"/>
              </a:spcBef>
              <a:spcAft>
                <a:spcPts val="0"/>
              </a:spcAft>
              <a:buClr>
                <a:schemeClr val="accent4"/>
              </a:buClr>
              <a:buSzPts val="2800"/>
              <a:buNone/>
              <a:defRPr sz="3733">
                <a:solidFill>
                  <a:schemeClr val="accent4"/>
                </a:solidFill>
              </a:defRPr>
            </a:lvl4pPr>
            <a:lvl5pPr lvl="4" algn="ctr" rtl="0">
              <a:spcBef>
                <a:spcPts val="0"/>
              </a:spcBef>
              <a:spcAft>
                <a:spcPts val="0"/>
              </a:spcAft>
              <a:buClr>
                <a:schemeClr val="accent4"/>
              </a:buClr>
              <a:buSzPts val="2800"/>
              <a:buNone/>
              <a:defRPr sz="3733">
                <a:solidFill>
                  <a:schemeClr val="accent4"/>
                </a:solidFill>
              </a:defRPr>
            </a:lvl5pPr>
            <a:lvl6pPr lvl="5" algn="ctr" rtl="0">
              <a:spcBef>
                <a:spcPts val="0"/>
              </a:spcBef>
              <a:spcAft>
                <a:spcPts val="0"/>
              </a:spcAft>
              <a:buClr>
                <a:schemeClr val="accent4"/>
              </a:buClr>
              <a:buSzPts val="2800"/>
              <a:buNone/>
              <a:defRPr sz="3733">
                <a:solidFill>
                  <a:schemeClr val="accent4"/>
                </a:solidFill>
              </a:defRPr>
            </a:lvl6pPr>
            <a:lvl7pPr lvl="6" algn="ctr" rtl="0">
              <a:spcBef>
                <a:spcPts val="0"/>
              </a:spcBef>
              <a:spcAft>
                <a:spcPts val="0"/>
              </a:spcAft>
              <a:buClr>
                <a:schemeClr val="accent4"/>
              </a:buClr>
              <a:buSzPts val="2800"/>
              <a:buNone/>
              <a:defRPr sz="3733">
                <a:solidFill>
                  <a:schemeClr val="accent4"/>
                </a:solidFill>
              </a:defRPr>
            </a:lvl7pPr>
            <a:lvl8pPr lvl="7" algn="ctr" rtl="0">
              <a:spcBef>
                <a:spcPts val="0"/>
              </a:spcBef>
              <a:spcAft>
                <a:spcPts val="0"/>
              </a:spcAft>
              <a:buClr>
                <a:schemeClr val="accent4"/>
              </a:buClr>
              <a:buSzPts val="2800"/>
              <a:buNone/>
              <a:defRPr sz="3733">
                <a:solidFill>
                  <a:schemeClr val="accent4"/>
                </a:solidFill>
              </a:defRPr>
            </a:lvl8pPr>
            <a:lvl9pPr lvl="8" algn="ctr" rtl="0">
              <a:spcBef>
                <a:spcPts val="0"/>
              </a:spcBef>
              <a:spcAft>
                <a:spcPts val="0"/>
              </a:spcAft>
              <a:buClr>
                <a:schemeClr val="accent4"/>
              </a:buClr>
              <a:buSzPts val="2800"/>
              <a:buNone/>
              <a:defRPr sz="3733">
                <a:solidFill>
                  <a:schemeClr val="accent4"/>
                </a:solidFill>
              </a:defRPr>
            </a:lvl9pPr>
          </a:lstStyle>
          <a:p>
            <a:endParaRPr/>
          </a:p>
        </p:txBody>
      </p:sp>
      <p:pic>
        <p:nvPicPr>
          <p:cNvPr id="2" name="Image 1"/>
          <p:cNvPicPr>
            <a:picLocks noChangeAspect="1"/>
          </p:cNvPicPr>
          <p:nvPr userDrawn="1"/>
        </p:nvPicPr>
        <p:blipFill rotWithShape="1">
          <a:blip r:embed="rId2">
            <a:extLst>
              <a:ext uri="{28A0092B-C50C-407E-A947-70E740481C1C}">
                <a14:useLocalDpi xmlns:a14="http://schemas.microsoft.com/office/drawing/2010/main" val="0"/>
              </a:ext>
            </a:extLst>
          </a:blip>
          <a:srcRect l="57830" t="-279" r="20789" b="46392"/>
          <a:stretch/>
        </p:blipFill>
        <p:spPr>
          <a:xfrm rot="223495">
            <a:off x="0" y="5384800"/>
            <a:ext cx="999605" cy="1498600"/>
          </a:xfrm>
          <a:prstGeom prst="rect">
            <a:avLst/>
          </a:prstGeom>
        </p:spPr>
      </p:pic>
      <p:pic>
        <p:nvPicPr>
          <p:cNvPr id="17" name="Image 16"/>
          <p:cNvPicPr>
            <a:picLocks noChangeAspect="1"/>
          </p:cNvPicPr>
          <p:nvPr userDrawn="1"/>
        </p:nvPicPr>
        <p:blipFill rotWithShape="1">
          <a:blip r:embed="rId2">
            <a:extLst>
              <a:ext uri="{28A0092B-C50C-407E-A947-70E740481C1C}">
                <a14:useLocalDpi xmlns:a14="http://schemas.microsoft.com/office/drawing/2010/main" val="0"/>
              </a:ext>
            </a:extLst>
          </a:blip>
          <a:srcRect l="64203" t="1111" r="-13771" b="30341"/>
          <a:stretch/>
        </p:blipFill>
        <p:spPr>
          <a:xfrm rot="10800000">
            <a:off x="6781800" y="0"/>
            <a:ext cx="5410200" cy="3578011"/>
          </a:xfrm>
          <a:prstGeom prst="rect">
            <a:avLst/>
          </a:prstGeom>
        </p:spPr>
      </p:pic>
    </p:spTree>
    <p:extLst>
      <p:ext uri="{BB962C8B-B14F-4D97-AF65-F5344CB8AC3E}">
        <p14:creationId xmlns:p14="http://schemas.microsoft.com/office/powerpoint/2010/main" val="41419459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4">
  <p:cSld name="Title only 4">
    <p:spTree>
      <p:nvGrpSpPr>
        <p:cNvPr id="1" name="Shape 205"/>
        <p:cNvGrpSpPr/>
        <p:nvPr/>
      </p:nvGrpSpPr>
      <p:grpSpPr>
        <a:xfrm>
          <a:off x="0" y="0"/>
          <a:ext cx="0" cy="0"/>
          <a:chOff x="0" y="0"/>
          <a:chExt cx="0" cy="0"/>
        </a:xfrm>
      </p:grpSpPr>
      <p:sp>
        <p:nvSpPr>
          <p:cNvPr id="206" name="Google Shape;206;p24"/>
          <p:cNvSpPr txBox="1">
            <a:spLocks noGrp="1"/>
          </p:cNvSpPr>
          <p:nvPr>
            <p:ph type="title"/>
          </p:nvPr>
        </p:nvSpPr>
        <p:spPr>
          <a:xfrm>
            <a:off x="950967" y="719333"/>
            <a:ext cx="10290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4"/>
              </a:buClr>
              <a:buSzPts val="3000"/>
              <a:buFont typeface="Roboto Slab"/>
              <a:buNone/>
              <a:defRPr sz="4000">
                <a:solidFill>
                  <a:schemeClr val="accent4"/>
                </a:solidFill>
                <a:latin typeface="Calistoga"/>
                <a:ea typeface="Calistoga"/>
                <a:cs typeface="Calistoga"/>
                <a:sym typeface="Calistoga"/>
              </a:defRPr>
            </a:lvl1pPr>
            <a:lvl2pPr lvl="1" algn="ctr" rtl="0">
              <a:spcBef>
                <a:spcPts val="0"/>
              </a:spcBef>
              <a:spcAft>
                <a:spcPts val="0"/>
              </a:spcAft>
              <a:buClr>
                <a:schemeClr val="accent4"/>
              </a:buClr>
              <a:buSzPts val="2800"/>
              <a:buNone/>
              <a:defRPr sz="3733">
                <a:solidFill>
                  <a:schemeClr val="accent4"/>
                </a:solidFill>
              </a:defRPr>
            </a:lvl2pPr>
            <a:lvl3pPr lvl="2" algn="ctr" rtl="0">
              <a:spcBef>
                <a:spcPts val="0"/>
              </a:spcBef>
              <a:spcAft>
                <a:spcPts val="0"/>
              </a:spcAft>
              <a:buClr>
                <a:schemeClr val="accent4"/>
              </a:buClr>
              <a:buSzPts val="2800"/>
              <a:buNone/>
              <a:defRPr sz="3733">
                <a:solidFill>
                  <a:schemeClr val="accent4"/>
                </a:solidFill>
              </a:defRPr>
            </a:lvl3pPr>
            <a:lvl4pPr lvl="3" algn="ctr" rtl="0">
              <a:spcBef>
                <a:spcPts val="0"/>
              </a:spcBef>
              <a:spcAft>
                <a:spcPts val="0"/>
              </a:spcAft>
              <a:buClr>
                <a:schemeClr val="accent4"/>
              </a:buClr>
              <a:buSzPts val="2800"/>
              <a:buNone/>
              <a:defRPr sz="3733">
                <a:solidFill>
                  <a:schemeClr val="accent4"/>
                </a:solidFill>
              </a:defRPr>
            </a:lvl4pPr>
            <a:lvl5pPr lvl="4" algn="ctr" rtl="0">
              <a:spcBef>
                <a:spcPts val="0"/>
              </a:spcBef>
              <a:spcAft>
                <a:spcPts val="0"/>
              </a:spcAft>
              <a:buClr>
                <a:schemeClr val="accent4"/>
              </a:buClr>
              <a:buSzPts val="2800"/>
              <a:buNone/>
              <a:defRPr sz="3733">
                <a:solidFill>
                  <a:schemeClr val="accent4"/>
                </a:solidFill>
              </a:defRPr>
            </a:lvl5pPr>
            <a:lvl6pPr lvl="5" algn="ctr" rtl="0">
              <a:spcBef>
                <a:spcPts val="0"/>
              </a:spcBef>
              <a:spcAft>
                <a:spcPts val="0"/>
              </a:spcAft>
              <a:buClr>
                <a:schemeClr val="accent4"/>
              </a:buClr>
              <a:buSzPts val="2800"/>
              <a:buNone/>
              <a:defRPr sz="3733">
                <a:solidFill>
                  <a:schemeClr val="accent4"/>
                </a:solidFill>
              </a:defRPr>
            </a:lvl6pPr>
            <a:lvl7pPr lvl="6" algn="ctr" rtl="0">
              <a:spcBef>
                <a:spcPts val="0"/>
              </a:spcBef>
              <a:spcAft>
                <a:spcPts val="0"/>
              </a:spcAft>
              <a:buClr>
                <a:schemeClr val="accent4"/>
              </a:buClr>
              <a:buSzPts val="2800"/>
              <a:buNone/>
              <a:defRPr sz="3733">
                <a:solidFill>
                  <a:schemeClr val="accent4"/>
                </a:solidFill>
              </a:defRPr>
            </a:lvl7pPr>
            <a:lvl8pPr lvl="7" algn="ctr" rtl="0">
              <a:spcBef>
                <a:spcPts val="0"/>
              </a:spcBef>
              <a:spcAft>
                <a:spcPts val="0"/>
              </a:spcAft>
              <a:buClr>
                <a:schemeClr val="accent4"/>
              </a:buClr>
              <a:buSzPts val="2800"/>
              <a:buNone/>
              <a:defRPr sz="3733">
                <a:solidFill>
                  <a:schemeClr val="accent4"/>
                </a:solidFill>
              </a:defRPr>
            </a:lvl8pPr>
            <a:lvl9pPr lvl="8" algn="ctr" rtl="0">
              <a:spcBef>
                <a:spcPts val="0"/>
              </a:spcBef>
              <a:spcAft>
                <a:spcPts val="0"/>
              </a:spcAft>
              <a:buClr>
                <a:schemeClr val="accent4"/>
              </a:buClr>
              <a:buSzPts val="2800"/>
              <a:buNone/>
              <a:defRPr sz="3733">
                <a:solidFill>
                  <a:schemeClr val="accent4"/>
                </a:solidFill>
              </a:defRPr>
            </a:lvl9pPr>
          </a:lstStyle>
          <a:p>
            <a:endParaRPr/>
          </a:p>
        </p:txBody>
      </p:sp>
    </p:spTree>
    <p:extLst>
      <p:ext uri="{BB962C8B-B14F-4D97-AF65-F5344CB8AC3E}">
        <p14:creationId xmlns:p14="http://schemas.microsoft.com/office/powerpoint/2010/main" val="8812056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userDrawn="1">
  <p:cSld name="Title only">
    <p:spTree>
      <p:nvGrpSpPr>
        <p:cNvPr id="1" name="Shape 43"/>
        <p:cNvGrpSpPr/>
        <p:nvPr/>
      </p:nvGrpSpPr>
      <p:grpSpPr>
        <a:xfrm>
          <a:off x="0" y="0"/>
          <a:ext cx="0" cy="0"/>
          <a:chOff x="0" y="0"/>
          <a:chExt cx="0" cy="0"/>
        </a:xfrm>
      </p:grpSpPr>
    </p:spTree>
    <p:extLst>
      <p:ext uri="{BB962C8B-B14F-4D97-AF65-F5344CB8AC3E}">
        <p14:creationId xmlns:p14="http://schemas.microsoft.com/office/powerpoint/2010/main" val="13846258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userDrawn="1">
  <p:cSld name="1_Title only">
    <p:spTree>
      <p:nvGrpSpPr>
        <p:cNvPr id="1" name="Shape 43"/>
        <p:cNvGrpSpPr/>
        <p:nvPr/>
      </p:nvGrpSpPr>
      <p:grpSpPr>
        <a:xfrm>
          <a:off x="0" y="0"/>
          <a:ext cx="0" cy="0"/>
          <a:chOff x="0" y="0"/>
          <a:chExt cx="0" cy="0"/>
        </a:xfrm>
      </p:grpSpPr>
      <p:sp>
        <p:nvSpPr>
          <p:cNvPr id="3" name="Rectangle 2"/>
          <p:cNvSpPr/>
          <p:nvPr userDrawn="1"/>
        </p:nvSpPr>
        <p:spPr>
          <a:xfrm>
            <a:off x="0" y="0"/>
            <a:ext cx="12192000" cy="6858000"/>
          </a:xfrm>
          <a:prstGeom prst="rect">
            <a:avLst/>
          </a:prstGeom>
          <a:solidFill>
            <a:srgbClr val="243782"/>
          </a:solidFill>
          <a:ln>
            <a:solidFill>
              <a:srgbClr val="2437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12082819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39"/>
        <p:cNvGrpSpPr/>
        <p:nvPr/>
      </p:nvGrpSpPr>
      <p:grpSpPr>
        <a:xfrm>
          <a:off x="0" y="0"/>
          <a:ext cx="0" cy="0"/>
          <a:chOff x="0" y="0"/>
          <a:chExt cx="0" cy="0"/>
        </a:xfrm>
      </p:grpSpPr>
      <p:sp>
        <p:nvSpPr>
          <p:cNvPr id="40" name="Google Shape;40;p5"/>
          <p:cNvSpPr txBox="1">
            <a:spLocks noGrp="1"/>
          </p:cNvSpPr>
          <p:nvPr>
            <p:ph type="title"/>
          </p:nvPr>
        </p:nvSpPr>
        <p:spPr>
          <a:xfrm>
            <a:off x="950967" y="719333"/>
            <a:ext cx="10290000" cy="637600"/>
          </a:xfrm>
          <a:prstGeom prst="rect">
            <a:avLst/>
          </a:prstGeom>
        </p:spPr>
        <p:txBody>
          <a:bodyPr spcFirstLastPara="1" wrap="square" lIns="91425" tIns="91425" rIns="91425" bIns="91425" anchor="ctr" anchorCtr="0">
            <a:noAutofit/>
          </a:bodyPr>
          <a:lstStyle>
            <a:lvl1pPr lvl="0">
              <a:spcBef>
                <a:spcPts val="0"/>
              </a:spcBef>
              <a:spcAft>
                <a:spcPts val="0"/>
              </a:spcAft>
              <a:buSzPts val="30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1" name="Google Shape;41;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42" name="Google Shape;42;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rtl="0">
              <a:spcBef>
                <a:spcPts val="0"/>
              </a:spcBef>
              <a:spcAft>
                <a:spcPts val="0"/>
              </a:spcAft>
              <a:buSzPts val="1400"/>
              <a:buChar char="●"/>
              <a:defRPr sz="1867"/>
            </a:lvl1pPr>
            <a:lvl2pPr marL="1219170" lvl="1" indent="-406390" rtl="0">
              <a:spcBef>
                <a:spcPts val="0"/>
              </a:spcBef>
              <a:spcAft>
                <a:spcPts val="0"/>
              </a:spcAft>
              <a:buSzPts val="1200"/>
              <a:buChar char="○"/>
              <a:defRPr sz="1600"/>
            </a:lvl2pPr>
            <a:lvl3pPr marL="1828754" lvl="2" indent="-406390" rtl="0">
              <a:spcBef>
                <a:spcPts val="0"/>
              </a:spcBef>
              <a:spcAft>
                <a:spcPts val="0"/>
              </a:spcAft>
              <a:buSzPts val="1200"/>
              <a:buChar char="■"/>
              <a:defRPr sz="1600"/>
            </a:lvl3pPr>
            <a:lvl4pPr marL="2438339" lvl="3" indent="-406390" rtl="0">
              <a:spcBef>
                <a:spcPts val="0"/>
              </a:spcBef>
              <a:spcAft>
                <a:spcPts val="0"/>
              </a:spcAft>
              <a:buSzPts val="1200"/>
              <a:buChar char="●"/>
              <a:defRPr sz="1600"/>
            </a:lvl4pPr>
            <a:lvl5pPr marL="3047924" lvl="4" indent="-406390" rtl="0">
              <a:spcBef>
                <a:spcPts val="0"/>
              </a:spcBef>
              <a:spcAft>
                <a:spcPts val="0"/>
              </a:spcAft>
              <a:buSzPts val="1200"/>
              <a:buChar char="○"/>
              <a:defRPr sz="1600"/>
            </a:lvl5pPr>
            <a:lvl6pPr marL="3657509" lvl="5" indent="-406390" rtl="0">
              <a:spcBef>
                <a:spcPts val="0"/>
              </a:spcBef>
              <a:spcAft>
                <a:spcPts val="0"/>
              </a:spcAft>
              <a:buSzPts val="1200"/>
              <a:buChar char="■"/>
              <a:defRPr sz="1600"/>
            </a:lvl6pPr>
            <a:lvl7pPr marL="4267093" lvl="6" indent="-406390" rtl="0">
              <a:spcBef>
                <a:spcPts val="0"/>
              </a:spcBef>
              <a:spcAft>
                <a:spcPts val="0"/>
              </a:spcAft>
              <a:buSzPts val="1200"/>
              <a:buChar char="●"/>
              <a:defRPr sz="1600"/>
            </a:lvl7pPr>
            <a:lvl8pPr marL="4876678" lvl="7" indent="-406390" rtl="0">
              <a:spcBef>
                <a:spcPts val="0"/>
              </a:spcBef>
              <a:spcAft>
                <a:spcPts val="0"/>
              </a:spcAft>
              <a:buSzPts val="1200"/>
              <a:buChar char="○"/>
              <a:defRPr sz="1600"/>
            </a:lvl8pPr>
            <a:lvl9pPr marL="5486263" lvl="8" indent="-406390" rtl="0">
              <a:spcBef>
                <a:spcPts val="0"/>
              </a:spcBef>
              <a:spcAft>
                <a:spcPts val="0"/>
              </a:spcAft>
              <a:buSzPts val="1200"/>
              <a:buChar char="■"/>
              <a:defRPr sz="1600"/>
            </a:lvl9pPr>
          </a:lstStyle>
          <a:p>
            <a:endParaRPr/>
          </a:p>
        </p:txBody>
      </p:sp>
    </p:spTree>
    <p:extLst>
      <p:ext uri="{BB962C8B-B14F-4D97-AF65-F5344CB8AC3E}">
        <p14:creationId xmlns:p14="http://schemas.microsoft.com/office/powerpoint/2010/main" val="1042663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Numbers and text 1" userDrawn="1">
  <p:cSld name="1_Numbers and text 1">
    <p:spTree>
      <p:nvGrpSpPr>
        <p:cNvPr id="1" name="Shape 110"/>
        <p:cNvGrpSpPr/>
        <p:nvPr/>
      </p:nvGrpSpPr>
      <p:grpSpPr>
        <a:xfrm>
          <a:off x="0" y="0"/>
          <a:ext cx="0" cy="0"/>
          <a:chOff x="0" y="0"/>
          <a:chExt cx="0" cy="0"/>
        </a:xfrm>
      </p:grpSpPr>
      <p:sp>
        <p:nvSpPr>
          <p:cNvPr id="123" name="Google Shape;123;p16"/>
          <p:cNvSpPr txBox="1">
            <a:spLocks noGrp="1"/>
          </p:cNvSpPr>
          <p:nvPr>
            <p:ph type="title" hasCustomPrompt="1"/>
          </p:nvPr>
        </p:nvSpPr>
        <p:spPr>
          <a:xfrm>
            <a:off x="1438000" y="3678460"/>
            <a:ext cx="2803600" cy="585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Font typeface="Calistoga"/>
              <a:buNone/>
              <a:defRPr sz="3733">
                <a:solidFill>
                  <a:schemeClr val="dk2"/>
                </a:solidFill>
                <a:latin typeface="Calistoga"/>
                <a:ea typeface="Calistoga"/>
                <a:cs typeface="Calistoga"/>
                <a:sym typeface="Calistoga"/>
              </a:defRPr>
            </a:lvl1pPr>
            <a:lvl2pPr lvl="1" algn="ctr" rtl="0">
              <a:spcBef>
                <a:spcPts val="0"/>
              </a:spcBef>
              <a:spcAft>
                <a:spcPts val="0"/>
              </a:spcAft>
              <a:buSzPts val="2000"/>
              <a:buFont typeface="Calistoga"/>
              <a:buNone/>
              <a:defRPr sz="2667" b="1">
                <a:latin typeface="Calistoga"/>
                <a:ea typeface="Calistoga"/>
                <a:cs typeface="Calistoga"/>
                <a:sym typeface="Calistoga"/>
              </a:defRPr>
            </a:lvl2pPr>
            <a:lvl3pPr lvl="2" algn="ctr" rtl="0">
              <a:spcBef>
                <a:spcPts val="0"/>
              </a:spcBef>
              <a:spcAft>
                <a:spcPts val="0"/>
              </a:spcAft>
              <a:buSzPts val="2000"/>
              <a:buFont typeface="Calistoga"/>
              <a:buNone/>
              <a:defRPr sz="2667" b="1">
                <a:latin typeface="Calistoga"/>
                <a:ea typeface="Calistoga"/>
                <a:cs typeface="Calistoga"/>
                <a:sym typeface="Calistoga"/>
              </a:defRPr>
            </a:lvl3pPr>
            <a:lvl4pPr lvl="3" algn="ctr" rtl="0">
              <a:spcBef>
                <a:spcPts val="0"/>
              </a:spcBef>
              <a:spcAft>
                <a:spcPts val="0"/>
              </a:spcAft>
              <a:buSzPts val="2000"/>
              <a:buFont typeface="Calistoga"/>
              <a:buNone/>
              <a:defRPr sz="2667" b="1">
                <a:latin typeface="Calistoga"/>
                <a:ea typeface="Calistoga"/>
                <a:cs typeface="Calistoga"/>
                <a:sym typeface="Calistoga"/>
              </a:defRPr>
            </a:lvl4pPr>
            <a:lvl5pPr lvl="4" algn="ctr" rtl="0">
              <a:spcBef>
                <a:spcPts val="0"/>
              </a:spcBef>
              <a:spcAft>
                <a:spcPts val="0"/>
              </a:spcAft>
              <a:buSzPts val="2000"/>
              <a:buFont typeface="Calistoga"/>
              <a:buNone/>
              <a:defRPr sz="2667" b="1">
                <a:latin typeface="Calistoga"/>
                <a:ea typeface="Calistoga"/>
                <a:cs typeface="Calistoga"/>
                <a:sym typeface="Calistoga"/>
              </a:defRPr>
            </a:lvl5pPr>
            <a:lvl6pPr lvl="5" algn="ctr" rtl="0">
              <a:spcBef>
                <a:spcPts val="0"/>
              </a:spcBef>
              <a:spcAft>
                <a:spcPts val="0"/>
              </a:spcAft>
              <a:buSzPts val="2000"/>
              <a:buFont typeface="Calistoga"/>
              <a:buNone/>
              <a:defRPr sz="2667" b="1">
                <a:latin typeface="Calistoga"/>
                <a:ea typeface="Calistoga"/>
                <a:cs typeface="Calistoga"/>
                <a:sym typeface="Calistoga"/>
              </a:defRPr>
            </a:lvl6pPr>
            <a:lvl7pPr lvl="6" algn="ctr" rtl="0">
              <a:spcBef>
                <a:spcPts val="0"/>
              </a:spcBef>
              <a:spcAft>
                <a:spcPts val="0"/>
              </a:spcAft>
              <a:buSzPts val="2000"/>
              <a:buFont typeface="Calistoga"/>
              <a:buNone/>
              <a:defRPr sz="2667" b="1">
                <a:latin typeface="Calistoga"/>
                <a:ea typeface="Calistoga"/>
                <a:cs typeface="Calistoga"/>
                <a:sym typeface="Calistoga"/>
              </a:defRPr>
            </a:lvl7pPr>
            <a:lvl8pPr lvl="7" algn="ctr" rtl="0">
              <a:spcBef>
                <a:spcPts val="0"/>
              </a:spcBef>
              <a:spcAft>
                <a:spcPts val="0"/>
              </a:spcAft>
              <a:buSzPts val="2000"/>
              <a:buFont typeface="Calistoga"/>
              <a:buNone/>
              <a:defRPr sz="2667" b="1">
                <a:latin typeface="Calistoga"/>
                <a:ea typeface="Calistoga"/>
                <a:cs typeface="Calistoga"/>
                <a:sym typeface="Calistoga"/>
              </a:defRPr>
            </a:lvl8pPr>
            <a:lvl9pPr lvl="8" algn="ctr" rtl="0">
              <a:spcBef>
                <a:spcPts val="0"/>
              </a:spcBef>
              <a:spcAft>
                <a:spcPts val="0"/>
              </a:spcAft>
              <a:buSzPts val="2000"/>
              <a:buFont typeface="Calistoga"/>
              <a:buNone/>
              <a:defRPr sz="2667" b="1">
                <a:latin typeface="Calistoga"/>
                <a:ea typeface="Calistoga"/>
                <a:cs typeface="Calistoga"/>
                <a:sym typeface="Calistoga"/>
              </a:defRPr>
            </a:lvl9pPr>
          </a:lstStyle>
          <a:p>
            <a:r>
              <a:t>xx%</a:t>
            </a:r>
          </a:p>
        </p:txBody>
      </p:sp>
      <p:sp>
        <p:nvSpPr>
          <p:cNvPr id="124" name="Google Shape;124;p16"/>
          <p:cNvSpPr txBox="1">
            <a:spLocks noGrp="1"/>
          </p:cNvSpPr>
          <p:nvPr>
            <p:ph type="subTitle" idx="1"/>
          </p:nvPr>
        </p:nvSpPr>
        <p:spPr>
          <a:xfrm>
            <a:off x="1438000" y="5080369"/>
            <a:ext cx="2803600" cy="63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5" name="Google Shape;125;p16"/>
          <p:cNvSpPr txBox="1">
            <a:spLocks noGrp="1"/>
          </p:cNvSpPr>
          <p:nvPr>
            <p:ph type="title" idx="2" hasCustomPrompt="1"/>
          </p:nvPr>
        </p:nvSpPr>
        <p:spPr>
          <a:xfrm>
            <a:off x="4694200" y="3678460"/>
            <a:ext cx="2803600" cy="585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Font typeface="Calistoga"/>
              <a:buNone/>
              <a:defRPr sz="3733">
                <a:solidFill>
                  <a:schemeClr val="dk2"/>
                </a:solidFill>
                <a:latin typeface="Calistoga"/>
                <a:ea typeface="Calistoga"/>
                <a:cs typeface="Calistoga"/>
                <a:sym typeface="Calistoga"/>
              </a:defRPr>
            </a:lvl1pPr>
            <a:lvl2pPr lvl="1" algn="ctr" rtl="0">
              <a:spcBef>
                <a:spcPts val="0"/>
              </a:spcBef>
              <a:spcAft>
                <a:spcPts val="0"/>
              </a:spcAft>
              <a:buSzPts val="2000"/>
              <a:buFont typeface="Calistoga"/>
              <a:buNone/>
              <a:defRPr sz="2667" b="1">
                <a:latin typeface="Calistoga"/>
                <a:ea typeface="Calistoga"/>
                <a:cs typeface="Calistoga"/>
                <a:sym typeface="Calistoga"/>
              </a:defRPr>
            </a:lvl2pPr>
            <a:lvl3pPr lvl="2" algn="ctr" rtl="0">
              <a:spcBef>
                <a:spcPts val="0"/>
              </a:spcBef>
              <a:spcAft>
                <a:spcPts val="0"/>
              </a:spcAft>
              <a:buSzPts val="2000"/>
              <a:buFont typeface="Calistoga"/>
              <a:buNone/>
              <a:defRPr sz="2667" b="1">
                <a:latin typeface="Calistoga"/>
                <a:ea typeface="Calistoga"/>
                <a:cs typeface="Calistoga"/>
                <a:sym typeface="Calistoga"/>
              </a:defRPr>
            </a:lvl3pPr>
            <a:lvl4pPr lvl="3" algn="ctr" rtl="0">
              <a:spcBef>
                <a:spcPts val="0"/>
              </a:spcBef>
              <a:spcAft>
                <a:spcPts val="0"/>
              </a:spcAft>
              <a:buSzPts val="2000"/>
              <a:buFont typeface="Calistoga"/>
              <a:buNone/>
              <a:defRPr sz="2667" b="1">
                <a:latin typeface="Calistoga"/>
                <a:ea typeface="Calistoga"/>
                <a:cs typeface="Calistoga"/>
                <a:sym typeface="Calistoga"/>
              </a:defRPr>
            </a:lvl4pPr>
            <a:lvl5pPr lvl="4" algn="ctr" rtl="0">
              <a:spcBef>
                <a:spcPts val="0"/>
              </a:spcBef>
              <a:spcAft>
                <a:spcPts val="0"/>
              </a:spcAft>
              <a:buSzPts val="2000"/>
              <a:buFont typeface="Calistoga"/>
              <a:buNone/>
              <a:defRPr sz="2667" b="1">
                <a:latin typeface="Calistoga"/>
                <a:ea typeface="Calistoga"/>
                <a:cs typeface="Calistoga"/>
                <a:sym typeface="Calistoga"/>
              </a:defRPr>
            </a:lvl5pPr>
            <a:lvl6pPr lvl="5" algn="ctr" rtl="0">
              <a:spcBef>
                <a:spcPts val="0"/>
              </a:spcBef>
              <a:spcAft>
                <a:spcPts val="0"/>
              </a:spcAft>
              <a:buSzPts val="2000"/>
              <a:buFont typeface="Calistoga"/>
              <a:buNone/>
              <a:defRPr sz="2667" b="1">
                <a:latin typeface="Calistoga"/>
                <a:ea typeface="Calistoga"/>
                <a:cs typeface="Calistoga"/>
                <a:sym typeface="Calistoga"/>
              </a:defRPr>
            </a:lvl6pPr>
            <a:lvl7pPr lvl="6" algn="ctr" rtl="0">
              <a:spcBef>
                <a:spcPts val="0"/>
              </a:spcBef>
              <a:spcAft>
                <a:spcPts val="0"/>
              </a:spcAft>
              <a:buSzPts val="2000"/>
              <a:buFont typeface="Calistoga"/>
              <a:buNone/>
              <a:defRPr sz="2667" b="1">
                <a:latin typeface="Calistoga"/>
                <a:ea typeface="Calistoga"/>
                <a:cs typeface="Calistoga"/>
                <a:sym typeface="Calistoga"/>
              </a:defRPr>
            </a:lvl7pPr>
            <a:lvl8pPr lvl="7" algn="ctr" rtl="0">
              <a:spcBef>
                <a:spcPts val="0"/>
              </a:spcBef>
              <a:spcAft>
                <a:spcPts val="0"/>
              </a:spcAft>
              <a:buSzPts val="2000"/>
              <a:buFont typeface="Calistoga"/>
              <a:buNone/>
              <a:defRPr sz="2667" b="1">
                <a:latin typeface="Calistoga"/>
                <a:ea typeface="Calistoga"/>
                <a:cs typeface="Calistoga"/>
                <a:sym typeface="Calistoga"/>
              </a:defRPr>
            </a:lvl8pPr>
            <a:lvl9pPr lvl="8" algn="ctr" rtl="0">
              <a:spcBef>
                <a:spcPts val="0"/>
              </a:spcBef>
              <a:spcAft>
                <a:spcPts val="0"/>
              </a:spcAft>
              <a:buSzPts val="2000"/>
              <a:buFont typeface="Calistoga"/>
              <a:buNone/>
              <a:defRPr sz="2667" b="1">
                <a:latin typeface="Calistoga"/>
                <a:ea typeface="Calistoga"/>
                <a:cs typeface="Calistoga"/>
                <a:sym typeface="Calistoga"/>
              </a:defRPr>
            </a:lvl9pPr>
          </a:lstStyle>
          <a:p>
            <a:r>
              <a:t>xx%</a:t>
            </a:r>
          </a:p>
        </p:txBody>
      </p:sp>
      <p:sp>
        <p:nvSpPr>
          <p:cNvPr id="126" name="Google Shape;126;p16"/>
          <p:cNvSpPr txBox="1">
            <a:spLocks noGrp="1"/>
          </p:cNvSpPr>
          <p:nvPr>
            <p:ph type="subTitle" idx="3"/>
          </p:nvPr>
        </p:nvSpPr>
        <p:spPr>
          <a:xfrm>
            <a:off x="4694200" y="5080369"/>
            <a:ext cx="2803600" cy="63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7" name="Google Shape;127;p16"/>
          <p:cNvSpPr txBox="1">
            <a:spLocks noGrp="1"/>
          </p:cNvSpPr>
          <p:nvPr>
            <p:ph type="title" idx="4" hasCustomPrompt="1"/>
          </p:nvPr>
        </p:nvSpPr>
        <p:spPr>
          <a:xfrm>
            <a:off x="7950400" y="3678460"/>
            <a:ext cx="2803600" cy="585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Font typeface="Calistoga"/>
              <a:buNone/>
              <a:defRPr sz="3733">
                <a:solidFill>
                  <a:schemeClr val="dk2"/>
                </a:solidFill>
                <a:latin typeface="Calistoga"/>
                <a:ea typeface="Calistoga"/>
                <a:cs typeface="Calistoga"/>
                <a:sym typeface="Calistoga"/>
              </a:defRPr>
            </a:lvl1pPr>
            <a:lvl2pPr lvl="1" algn="ctr" rtl="0">
              <a:spcBef>
                <a:spcPts val="0"/>
              </a:spcBef>
              <a:spcAft>
                <a:spcPts val="0"/>
              </a:spcAft>
              <a:buSzPts val="2000"/>
              <a:buFont typeface="Calistoga"/>
              <a:buNone/>
              <a:defRPr sz="2667" b="1">
                <a:latin typeface="Calistoga"/>
                <a:ea typeface="Calistoga"/>
                <a:cs typeface="Calistoga"/>
                <a:sym typeface="Calistoga"/>
              </a:defRPr>
            </a:lvl2pPr>
            <a:lvl3pPr lvl="2" algn="ctr" rtl="0">
              <a:spcBef>
                <a:spcPts val="0"/>
              </a:spcBef>
              <a:spcAft>
                <a:spcPts val="0"/>
              </a:spcAft>
              <a:buSzPts val="2000"/>
              <a:buFont typeface="Calistoga"/>
              <a:buNone/>
              <a:defRPr sz="2667" b="1">
                <a:latin typeface="Calistoga"/>
                <a:ea typeface="Calistoga"/>
                <a:cs typeface="Calistoga"/>
                <a:sym typeface="Calistoga"/>
              </a:defRPr>
            </a:lvl3pPr>
            <a:lvl4pPr lvl="3" algn="ctr" rtl="0">
              <a:spcBef>
                <a:spcPts val="0"/>
              </a:spcBef>
              <a:spcAft>
                <a:spcPts val="0"/>
              </a:spcAft>
              <a:buSzPts val="2000"/>
              <a:buFont typeface="Calistoga"/>
              <a:buNone/>
              <a:defRPr sz="2667" b="1">
                <a:latin typeface="Calistoga"/>
                <a:ea typeface="Calistoga"/>
                <a:cs typeface="Calistoga"/>
                <a:sym typeface="Calistoga"/>
              </a:defRPr>
            </a:lvl4pPr>
            <a:lvl5pPr lvl="4" algn="ctr" rtl="0">
              <a:spcBef>
                <a:spcPts val="0"/>
              </a:spcBef>
              <a:spcAft>
                <a:spcPts val="0"/>
              </a:spcAft>
              <a:buSzPts val="2000"/>
              <a:buFont typeface="Calistoga"/>
              <a:buNone/>
              <a:defRPr sz="2667" b="1">
                <a:latin typeface="Calistoga"/>
                <a:ea typeface="Calistoga"/>
                <a:cs typeface="Calistoga"/>
                <a:sym typeface="Calistoga"/>
              </a:defRPr>
            </a:lvl5pPr>
            <a:lvl6pPr lvl="5" algn="ctr" rtl="0">
              <a:spcBef>
                <a:spcPts val="0"/>
              </a:spcBef>
              <a:spcAft>
                <a:spcPts val="0"/>
              </a:spcAft>
              <a:buSzPts val="2000"/>
              <a:buFont typeface="Calistoga"/>
              <a:buNone/>
              <a:defRPr sz="2667" b="1">
                <a:latin typeface="Calistoga"/>
                <a:ea typeface="Calistoga"/>
                <a:cs typeface="Calistoga"/>
                <a:sym typeface="Calistoga"/>
              </a:defRPr>
            </a:lvl6pPr>
            <a:lvl7pPr lvl="6" algn="ctr" rtl="0">
              <a:spcBef>
                <a:spcPts val="0"/>
              </a:spcBef>
              <a:spcAft>
                <a:spcPts val="0"/>
              </a:spcAft>
              <a:buSzPts val="2000"/>
              <a:buFont typeface="Calistoga"/>
              <a:buNone/>
              <a:defRPr sz="2667" b="1">
                <a:latin typeface="Calistoga"/>
                <a:ea typeface="Calistoga"/>
                <a:cs typeface="Calistoga"/>
                <a:sym typeface="Calistoga"/>
              </a:defRPr>
            </a:lvl7pPr>
            <a:lvl8pPr lvl="7" algn="ctr" rtl="0">
              <a:spcBef>
                <a:spcPts val="0"/>
              </a:spcBef>
              <a:spcAft>
                <a:spcPts val="0"/>
              </a:spcAft>
              <a:buSzPts val="2000"/>
              <a:buFont typeface="Calistoga"/>
              <a:buNone/>
              <a:defRPr sz="2667" b="1">
                <a:latin typeface="Calistoga"/>
                <a:ea typeface="Calistoga"/>
                <a:cs typeface="Calistoga"/>
                <a:sym typeface="Calistoga"/>
              </a:defRPr>
            </a:lvl8pPr>
            <a:lvl9pPr lvl="8" algn="ctr" rtl="0">
              <a:spcBef>
                <a:spcPts val="0"/>
              </a:spcBef>
              <a:spcAft>
                <a:spcPts val="0"/>
              </a:spcAft>
              <a:buSzPts val="2000"/>
              <a:buFont typeface="Calistoga"/>
              <a:buNone/>
              <a:defRPr sz="2667" b="1">
                <a:latin typeface="Calistoga"/>
                <a:ea typeface="Calistoga"/>
                <a:cs typeface="Calistoga"/>
                <a:sym typeface="Calistoga"/>
              </a:defRPr>
            </a:lvl9pPr>
          </a:lstStyle>
          <a:p>
            <a:r>
              <a:t>xx%</a:t>
            </a:r>
          </a:p>
        </p:txBody>
      </p:sp>
      <p:sp>
        <p:nvSpPr>
          <p:cNvPr id="128" name="Google Shape;128;p16"/>
          <p:cNvSpPr txBox="1">
            <a:spLocks noGrp="1"/>
          </p:cNvSpPr>
          <p:nvPr>
            <p:ph type="subTitle" idx="5"/>
          </p:nvPr>
        </p:nvSpPr>
        <p:spPr>
          <a:xfrm>
            <a:off x="7950400" y="5080367"/>
            <a:ext cx="2803600" cy="637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9" name="Google Shape;129;p16"/>
          <p:cNvSpPr txBox="1">
            <a:spLocks noGrp="1"/>
          </p:cNvSpPr>
          <p:nvPr>
            <p:ph type="subTitle" idx="6"/>
          </p:nvPr>
        </p:nvSpPr>
        <p:spPr>
          <a:xfrm>
            <a:off x="1438000" y="4476995"/>
            <a:ext cx="2803600" cy="52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000"/>
              <a:buFont typeface="Calistoga"/>
              <a:buNone/>
              <a:defRPr sz="2667">
                <a:latin typeface="Calistoga"/>
                <a:ea typeface="Calistoga"/>
                <a:cs typeface="Calistoga"/>
                <a:sym typeface="Calistoga"/>
              </a:defRPr>
            </a:lvl1pPr>
            <a:lvl2pPr lvl="1" algn="ctr" rtl="0">
              <a:lnSpc>
                <a:spcPct val="100000"/>
              </a:lnSpc>
              <a:spcBef>
                <a:spcPts val="0"/>
              </a:spcBef>
              <a:spcAft>
                <a:spcPts val="0"/>
              </a:spcAft>
              <a:buSzPts val="2000"/>
              <a:buFont typeface="Calistoga"/>
              <a:buNone/>
              <a:defRPr sz="2667">
                <a:latin typeface="Calistoga"/>
                <a:ea typeface="Calistoga"/>
                <a:cs typeface="Calistoga"/>
                <a:sym typeface="Calistoga"/>
              </a:defRPr>
            </a:lvl2pPr>
            <a:lvl3pPr lvl="2" algn="ctr" rtl="0">
              <a:lnSpc>
                <a:spcPct val="100000"/>
              </a:lnSpc>
              <a:spcBef>
                <a:spcPts val="0"/>
              </a:spcBef>
              <a:spcAft>
                <a:spcPts val="0"/>
              </a:spcAft>
              <a:buSzPts val="2000"/>
              <a:buFont typeface="Calistoga"/>
              <a:buNone/>
              <a:defRPr sz="2667">
                <a:latin typeface="Calistoga"/>
                <a:ea typeface="Calistoga"/>
                <a:cs typeface="Calistoga"/>
                <a:sym typeface="Calistoga"/>
              </a:defRPr>
            </a:lvl3pPr>
            <a:lvl4pPr lvl="3" algn="ctr" rtl="0">
              <a:lnSpc>
                <a:spcPct val="100000"/>
              </a:lnSpc>
              <a:spcBef>
                <a:spcPts val="0"/>
              </a:spcBef>
              <a:spcAft>
                <a:spcPts val="0"/>
              </a:spcAft>
              <a:buSzPts val="2000"/>
              <a:buFont typeface="Calistoga"/>
              <a:buNone/>
              <a:defRPr sz="2667">
                <a:latin typeface="Calistoga"/>
                <a:ea typeface="Calistoga"/>
                <a:cs typeface="Calistoga"/>
                <a:sym typeface="Calistoga"/>
              </a:defRPr>
            </a:lvl4pPr>
            <a:lvl5pPr lvl="4" algn="ctr" rtl="0">
              <a:lnSpc>
                <a:spcPct val="100000"/>
              </a:lnSpc>
              <a:spcBef>
                <a:spcPts val="0"/>
              </a:spcBef>
              <a:spcAft>
                <a:spcPts val="0"/>
              </a:spcAft>
              <a:buSzPts val="2000"/>
              <a:buFont typeface="Calistoga"/>
              <a:buNone/>
              <a:defRPr sz="2667">
                <a:latin typeface="Calistoga"/>
                <a:ea typeface="Calistoga"/>
                <a:cs typeface="Calistoga"/>
                <a:sym typeface="Calistoga"/>
              </a:defRPr>
            </a:lvl5pPr>
            <a:lvl6pPr lvl="5" algn="ctr" rtl="0">
              <a:lnSpc>
                <a:spcPct val="100000"/>
              </a:lnSpc>
              <a:spcBef>
                <a:spcPts val="0"/>
              </a:spcBef>
              <a:spcAft>
                <a:spcPts val="0"/>
              </a:spcAft>
              <a:buSzPts val="2000"/>
              <a:buFont typeface="Calistoga"/>
              <a:buNone/>
              <a:defRPr sz="2667">
                <a:latin typeface="Calistoga"/>
                <a:ea typeface="Calistoga"/>
                <a:cs typeface="Calistoga"/>
                <a:sym typeface="Calistoga"/>
              </a:defRPr>
            </a:lvl6pPr>
            <a:lvl7pPr lvl="6" algn="ctr" rtl="0">
              <a:lnSpc>
                <a:spcPct val="100000"/>
              </a:lnSpc>
              <a:spcBef>
                <a:spcPts val="0"/>
              </a:spcBef>
              <a:spcAft>
                <a:spcPts val="0"/>
              </a:spcAft>
              <a:buSzPts val="2000"/>
              <a:buFont typeface="Calistoga"/>
              <a:buNone/>
              <a:defRPr sz="2667">
                <a:latin typeface="Calistoga"/>
                <a:ea typeface="Calistoga"/>
                <a:cs typeface="Calistoga"/>
                <a:sym typeface="Calistoga"/>
              </a:defRPr>
            </a:lvl7pPr>
            <a:lvl8pPr lvl="7" algn="ctr" rtl="0">
              <a:lnSpc>
                <a:spcPct val="100000"/>
              </a:lnSpc>
              <a:spcBef>
                <a:spcPts val="0"/>
              </a:spcBef>
              <a:spcAft>
                <a:spcPts val="0"/>
              </a:spcAft>
              <a:buSzPts val="2000"/>
              <a:buFont typeface="Calistoga"/>
              <a:buNone/>
              <a:defRPr sz="2667">
                <a:latin typeface="Calistoga"/>
                <a:ea typeface="Calistoga"/>
                <a:cs typeface="Calistoga"/>
                <a:sym typeface="Calistoga"/>
              </a:defRPr>
            </a:lvl8pPr>
            <a:lvl9pPr lvl="8" algn="ctr" rtl="0">
              <a:lnSpc>
                <a:spcPct val="100000"/>
              </a:lnSpc>
              <a:spcBef>
                <a:spcPts val="0"/>
              </a:spcBef>
              <a:spcAft>
                <a:spcPts val="0"/>
              </a:spcAft>
              <a:buSzPts val="2000"/>
              <a:buFont typeface="Calistoga"/>
              <a:buNone/>
              <a:defRPr sz="2667">
                <a:latin typeface="Calistoga"/>
                <a:ea typeface="Calistoga"/>
                <a:cs typeface="Calistoga"/>
                <a:sym typeface="Calistoga"/>
              </a:defRPr>
            </a:lvl9pPr>
          </a:lstStyle>
          <a:p>
            <a:endParaRPr/>
          </a:p>
        </p:txBody>
      </p:sp>
      <p:sp>
        <p:nvSpPr>
          <p:cNvPr id="130" name="Google Shape;130;p16"/>
          <p:cNvSpPr txBox="1">
            <a:spLocks noGrp="1"/>
          </p:cNvSpPr>
          <p:nvPr>
            <p:ph type="subTitle" idx="7"/>
          </p:nvPr>
        </p:nvSpPr>
        <p:spPr>
          <a:xfrm>
            <a:off x="4694200" y="4476995"/>
            <a:ext cx="2803600" cy="52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000"/>
              <a:buFont typeface="Calistoga"/>
              <a:buNone/>
              <a:defRPr sz="2667">
                <a:latin typeface="Calistoga"/>
                <a:ea typeface="Calistoga"/>
                <a:cs typeface="Calistoga"/>
                <a:sym typeface="Calistoga"/>
              </a:defRPr>
            </a:lvl1pPr>
            <a:lvl2pPr lvl="1" algn="ctr" rtl="0">
              <a:lnSpc>
                <a:spcPct val="100000"/>
              </a:lnSpc>
              <a:spcBef>
                <a:spcPts val="0"/>
              </a:spcBef>
              <a:spcAft>
                <a:spcPts val="0"/>
              </a:spcAft>
              <a:buSzPts val="2000"/>
              <a:buFont typeface="Calistoga"/>
              <a:buNone/>
              <a:defRPr sz="2667">
                <a:latin typeface="Calistoga"/>
                <a:ea typeface="Calistoga"/>
                <a:cs typeface="Calistoga"/>
                <a:sym typeface="Calistoga"/>
              </a:defRPr>
            </a:lvl2pPr>
            <a:lvl3pPr lvl="2" algn="ctr" rtl="0">
              <a:lnSpc>
                <a:spcPct val="100000"/>
              </a:lnSpc>
              <a:spcBef>
                <a:spcPts val="0"/>
              </a:spcBef>
              <a:spcAft>
                <a:spcPts val="0"/>
              </a:spcAft>
              <a:buSzPts val="2000"/>
              <a:buFont typeface="Calistoga"/>
              <a:buNone/>
              <a:defRPr sz="2667">
                <a:latin typeface="Calistoga"/>
                <a:ea typeface="Calistoga"/>
                <a:cs typeface="Calistoga"/>
                <a:sym typeface="Calistoga"/>
              </a:defRPr>
            </a:lvl3pPr>
            <a:lvl4pPr lvl="3" algn="ctr" rtl="0">
              <a:lnSpc>
                <a:spcPct val="100000"/>
              </a:lnSpc>
              <a:spcBef>
                <a:spcPts val="0"/>
              </a:spcBef>
              <a:spcAft>
                <a:spcPts val="0"/>
              </a:spcAft>
              <a:buSzPts val="2000"/>
              <a:buFont typeface="Calistoga"/>
              <a:buNone/>
              <a:defRPr sz="2667">
                <a:latin typeface="Calistoga"/>
                <a:ea typeface="Calistoga"/>
                <a:cs typeface="Calistoga"/>
                <a:sym typeface="Calistoga"/>
              </a:defRPr>
            </a:lvl4pPr>
            <a:lvl5pPr lvl="4" algn="ctr" rtl="0">
              <a:lnSpc>
                <a:spcPct val="100000"/>
              </a:lnSpc>
              <a:spcBef>
                <a:spcPts val="0"/>
              </a:spcBef>
              <a:spcAft>
                <a:spcPts val="0"/>
              </a:spcAft>
              <a:buSzPts val="2000"/>
              <a:buFont typeface="Calistoga"/>
              <a:buNone/>
              <a:defRPr sz="2667">
                <a:latin typeface="Calistoga"/>
                <a:ea typeface="Calistoga"/>
                <a:cs typeface="Calistoga"/>
                <a:sym typeface="Calistoga"/>
              </a:defRPr>
            </a:lvl5pPr>
            <a:lvl6pPr lvl="5" algn="ctr" rtl="0">
              <a:lnSpc>
                <a:spcPct val="100000"/>
              </a:lnSpc>
              <a:spcBef>
                <a:spcPts val="0"/>
              </a:spcBef>
              <a:spcAft>
                <a:spcPts val="0"/>
              </a:spcAft>
              <a:buSzPts val="2000"/>
              <a:buFont typeface="Calistoga"/>
              <a:buNone/>
              <a:defRPr sz="2667">
                <a:latin typeface="Calistoga"/>
                <a:ea typeface="Calistoga"/>
                <a:cs typeface="Calistoga"/>
                <a:sym typeface="Calistoga"/>
              </a:defRPr>
            </a:lvl6pPr>
            <a:lvl7pPr lvl="6" algn="ctr" rtl="0">
              <a:lnSpc>
                <a:spcPct val="100000"/>
              </a:lnSpc>
              <a:spcBef>
                <a:spcPts val="0"/>
              </a:spcBef>
              <a:spcAft>
                <a:spcPts val="0"/>
              </a:spcAft>
              <a:buSzPts val="2000"/>
              <a:buFont typeface="Calistoga"/>
              <a:buNone/>
              <a:defRPr sz="2667">
                <a:latin typeface="Calistoga"/>
                <a:ea typeface="Calistoga"/>
                <a:cs typeface="Calistoga"/>
                <a:sym typeface="Calistoga"/>
              </a:defRPr>
            </a:lvl7pPr>
            <a:lvl8pPr lvl="7" algn="ctr" rtl="0">
              <a:lnSpc>
                <a:spcPct val="100000"/>
              </a:lnSpc>
              <a:spcBef>
                <a:spcPts val="0"/>
              </a:spcBef>
              <a:spcAft>
                <a:spcPts val="0"/>
              </a:spcAft>
              <a:buSzPts val="2000"/>
              <a:buFont typeface="Calistoga"/>
              <a:buNone/>
              <a:defRPr sz="2667">
                <a:latin typeface="Calistoga"/>
                <a:ea typeface="Calistoga"/>
                <a:cs typeface="Calistoga"/>
                <a:sym typeface="Calistoga"/>
              </a:defRPr>
            </a:lvl8pPr>
            <a:lvl9pPr lvl="8" algn="ctr" rtl="0">
              <a:lnSpc>
                <a:spcPct val="100000"/>
              </a:lnSpc>
              <a:spcBef>
                <a:spcPts val="0"/>
              </a:spcBef>
              <a:spcAft>
                <a:spcPts val="0"/>
              </a:spcAft>
              <a:buSzPts val="2000"/>
              <a:buFont typeface="Calistoga"/>
              <a:buNone/>
              <a:defRPr sz="2667">
                <a:latin typeface="Calistoga"/>
                <a:ea typeface="Calistoga"/>
                <a:cs typeface="Calistoga"/>
                <a:sym typeface="Calistoga"/>
              </a:defRPr>
            </a:lvl9pPr>
          </a:lstStyle>
          <a:p>
            <a:endParaRPr/>
          </a:p>
        </p:txBody>
      </p:sp>
      <p:sp>
        <p:nvSpPr>
          <p:cNvPr id="131" name="Google Shape;131;p16"/>
          <p:cNvSpPr txBox="1">
            <a:spLocks noGrp="1"/>
          </p:cNvSpPr>
          <p:nvPr>
            <p:ph type="subTitle" idx="8"/>
          </p:nvPr>
        </p:nvSpPr>
        <p:spPr>
          <a:xfrm>
            <a:off x="7950400" y="4476993"/>
            <a:ext cx="2803600" cy="52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000"/>
              <a:buFont typeface="Calistoga"/>
              <a:buNone/>
              <a:defRPr sz="2667">
                <a:latin typeface="Calistoga"/>
                <a:ea typeface="Calistoga"/>
                <a:cs typeface="Calistoga"/>
                <a:sym typeface="Calistoga"/>
              </a:defRPr>
            </a:lvl1pPr>
            <a:lvl2pPr lvl="1" algn="ctr" rtl="0">
              <a:lnSpc>
                <a:spcPct val="100000"/>
              </a:lnSpc>
              <a:spcBef>
                <a:spcPts val="0"/>
              </a:spcBef>
              <a:spcAft>
                <a:spcPts val="0"/>
              </a:spcAft>
              <a:buSzPts val="2000"/>
              <a:buFont typeface="Calistoga"/>
              <a:buNone/>
              <a:defRPr sz="2667">
                <a:latin typeface="Calistoga"/>
                <a:ea typeface="Calistoga"/>
                <a:cs typeface="Calistoga"/>
                <a:sym typeface="Calistoga"/>
              </a:defRPr>
            </a:lvl2pPr>
            <a:lvl3pPr lvl="2" algn="ctr" rtl="0">
              <a:lnSpc>
                <a:spcPct val="100000"/>
              </a:lnSpc>
              <a:spcBef>
                <a:spcPts val="0"/>
              </a:spcBef>
              <a:spcAft>
                <a:spcPts val="0"/>
              </a:spcAft>
              <a:buSzPts val="2000"/>
              <a:buFont typeface="Calistoga"/>
              <a:buNone/>
              <a:defRPr sz="2667">
                <a:latin typeface="Calistoga"/>
                <a:ea typeface="Calistoga"/>
                <a:cs typeface="Calistoga"/>
                <a:sym typeface="Calistoga"/>
              </a:defRPr>
            </a:lvl3pPr>
            <a:lvl4pPr lvl="3" algn="ctr" rtl="0">
              <a:lnSpc>
                <a:spcPct val="100000"/>
              </a:lnSpc>
              <a:spcBef>
                <a:spcPts val="0"/>
              </a:spcBef>
              <a:spcAft>
                <a:spcPts val="0"/>
              </a:spcAft>
              <a:buSzPts val="2000"/>
              <a:buFont typeface="Calistoga"/>
              <a:buNone/>
              <a:defRPr sz="2667">
                <a:latin typeface="Calistoga"/>
                <a:ea typeface="Calistoga"/>
                <a:cs typeface="Calistoga"/>
                <a:sym typeface="Calistoga"/>
              </a:defRPr>
            </a:lvl4pPr>
            <a:lvl5pPr lvl="4" algn="ctr" rtl="0">
              <a:lnSpc>
                <a:spcPct val="100000"/>
              </a:lnSpc>
              <a:spcBef>
                <a:spcPts val="0"/>
              </a:spcBef>
              <a:spcAft>
                <a:spcPts val="0"/>
              </a:spcAft>
              <a:buSzPts val="2000"/>
              <a:buFont typeface="Calistoga"/>
              <a:buNone/>
              <a:defRPr sz="2667">
                <a:latin typeface="Calistoga"/>
                <a:ea typeface="Calistoga"/>
                <a:cs typeface="Calistoga"/>
                <a:sym typeface="Calistoga"/>
              </a:defRPr>
            </a:lvl5pPr>
            <a:lvl6pPr lvl="5" algn="ctr" rtl="0">
              <a:lnSpc>
                <a:spcPct val="100000"/>
              </a:lnSpc>
              <a:spcBef>
                <a:spcPts val="0"/>
              </a:spcBef>
              <a:spcAft>
                <a:spcPts val="0"/>
              </a:spcAft>
              <a:buSzPts val="2000"/>
              <a:buFont typeface="Calistoga"/>
              <a:buNone/>
              <a:defRPr sz="2667">
                <a:latin typeface="Calistoga"/>
                <a:ea typeface="Calistoga"/>
                <a:cs typeface="Calistoga"/>
                <a:sym typeface="Calistoga"/>
              </a:defRPr>
            </a:lvl6pPr>
            <a:lvl7pPr lvl="6" algn="ctr" rtl="0">
              <a:lnSpc>
                <a:spcPct val="100000"/>
              </a:lnSpc>
              <a:spcBef>
                <a:spcPts val="0"/>
              </a:spcBef>
              <a:spcAft>
                <a:spcPts val="0"/>
              </a:spcAft>
              <a:buSzPts val="2000"/>
              <a:buFont typeface="Calistoga"/>
              <a:buNone/>
              <a:defRPr sz="2667">
                <a:latin typeface="Calistoga"/>
                <a:ea typeface="Calistoga"/>
                <a:cs typeface="Calistoga"/>
                <a:sym typeface="Calistoga"/>
              </a:defRPr>
            </a:lvl7pPr>
            <a:lvl8pPr lvl="7" algn="ctr" rtl="0">
              <a:lnSpc>
                <a:spcPct val="100000"/>
              </a:lnSpc>
              <a:spcBef>
                <a:spcPts val="0"/>
              </a:spcBef>
              <a:spcAft>
                <a:spcPts val="0"/>
              </a:spcAft>
              <a:buSzPts val="2000"/>
              <a:buFont typeface="Calistoga"/>
              <a:buNone/>
              <a:defRPr sz="2667">
                <a:latin typeface="Calistoga"/>
                <a:ea typeface="Calistoga"/>
                <a:cs typeface="Calistoga"/>
                <a:sym typeface="Calistoga"/>
              </a:defRPr>
            </a:lvl8pPr>
            <a:lvl9pPr lvl="8" algn="ctr" rtl="0">
              <a:lnSpc>
                <a:spcPct val="100000"/>
              </a:lnSpc>
              <a:spcBef>
                <a:spcPts val="0"/>
              </a:spcBef>
              <a:spcAft>
                <a:spcPts val="0"/>
              </a:spcAft>
              <a:buSzPts val="2000"/>
              <a:buFont typeface="Calistoga"/>
              <a:buNone/>
              <a:defRPr sz="2667">
                <a:latin typeface="Calistoga"/>
                <a:ea typeface="Calistoga"/>
                <a:cs typeface="Calistoga"/>
                <a:sym typeface="Calistoga"/>
              </a:defRPr>
            </a:lvl9pPr>
          </a:lstStyle>
          <a:p>
            <a:endParaRPr/>
          </a:p>
        </p:txBody>
      </p:sp>
      <p:sp>
        <p:nvSpPr>
          <p:cNvPr id="3" name="Rectangle 2"/>
          <p:cNvSpPr/>
          <p:nvPr userDrawn="1"/>
        </p:nvSpPr>
        <p:spPr>
          <a:xfrm>
            <a:off x="0" y="0"/>
            <a:ext cx="12192000" cy="6858000"/>
          </a:xfrm>
          <a:prstGeom prst="rect">
            <a:avLst/>
          </a:prstGeom>
          <a:solidFill>
            <a:srgbClr val="243782"/>
          </a:solidFill>
          <a:ln>
            <a:solidFill>
              <a:srgbClr val="2437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31378148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only 3">
  <p:cSld name="Title only 3">
    <p:spTree>
      <p:nvGrpSpPr>
        <p:cNvPr id="1" name="Shape 190"/>
        <p:cNvGrpSpPr/>
        <p:nvPr/>
      </p:nvGrpSpPr>
      <p:grpSpPr>
        <a:xfrm>
          <a:off x="0" y="0"/>
          <a:ext cx="0" cy="0"/>
          <a:chOff x="0" y="0"/>
          <a:chExt cx="0" cy="0"/>
        </a:xfrm>
      </p:grpSpPr>
      <p:sp>
        <p:nvSpPr>
          <p:cNvPr id="198" name="Google Shape;198;p23"/>
          <p:cNvSpPr txBox="1">
            <a:spLocks noGrp="1"/>
          </p:cNvSpPr>
          <p:nvPr>
            <p:ph type="title"/>
          </p:nvPr>
        </p:nvSpPr>
        <p:spPr>
          <a:xfrm>
            <a:off x="950967" y="719333"/>
            <a:ext cx="10290000" cy="637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4"/>
              </a:buClr>
              <a:buSzPts val="3000"/>
              <a:buFont typeface="Roboto Slab"/>
              <a:buNone/>
              <a:defRPr sz="4000">
                <a:solidFill>
                  <a:schemeClr val="accent4"/>
                </a:solidFill>
                <a:latin typeface="Calistoga"/>
                <a:ea typeface="Calistoga"/>
                <a:cs typeface="Calistoga"/>
                <a:sym typeface="Calistoga"/>
              </a:defRPr>
            </a:lvl1pPr>
            <a:lvl2pPr lvl="1" algn="ctr" rtl="0">
              <a:spcBef>
                <a:spcPts val="0"/>
              </a:spcBef>
              <a:spcAft>
                <a:spcPts val="0"/>
              </a:spcAft>
              <a:buClr>
                <a:schemeClr val="accent4"/>
              </a:buClr>
              <a:buSzPts val="2800"/>
              <a:buNone/>
              <a:defRPr sz="3733">
                <a:solidFill>
                  <a:schemeClr val="accent4"/>
                </a:solidFill>
              </a:defRPr>
            </a:lvl2pPr>
            <a:lvl3pPr lvl="2" algn="ctr" rtl="0">
              <a:spcBef>
                <a:spcPts val="0"/>
              </a:spcBef>
              <a:spcAft>
                <a:spcPts val="0"/>
              </a:spcAft>
              <a:buClr>
                <a:schemeClr val="accent4"/>
              </a:buClr>
              <a:buSzPts val="2800"/>
              <a:buNone/>
              <a:defRPr sz="3733">
                <a:solidFill>
                  <a:schemeClr val="accent4"/>
                </a:solidFill>
              </a:defRPr>
            </a:lvl3pPr>
            <a:lvl4pPr lvl="3" algn="ctr" rtl="0">
              <a:spcBef>
                <a:spcPts val="0"/>
              </a:spcBef>
              <a:spcAft>
                <a:spcPts val="0"/>
              </a:spcAft>
              <a:buClr>
                <a:schemeClr val="accent4"/>
              </a:buClr>
              <a:buSzPts val="2800"/>
              <a:buNone/>
              <a:defRPr sz="3733">
                <a:solidFill>
                  <a:schemeClr val="accent4"/>
                </a:solidFill>
              </a:defRPr>
            </a:lvl4pPr>
            <a:lvl5pPr lvl="4" algn="ctr" rtl="0">
              <a:spcBef>
                <a:spcPts val="0"/>
              </a:spcBef>
              <a:spcAft>
                <a:spcPts val="0"/>
              </a:spcAft>
              <a:buClr>
                <a:schemeClr val="accent4"/>
              </a:buClr>
              <a:buSzPts val="2800"/>
              <a:buNone/>
              <a:defRPr sz="3733">
                <a:solidFill>
                  <a:schemeClr val="accent4"/>
                </a:solidFill>
              </a:defRPr>
            </a:lvl5pPr>
            <a:lvl6pPr lvl="5" algn="ctr" rtl="0">
              <a:spcBef>
                <a:spcPts val="0"/>
              </a:spcBef>
              <a:spcAft>
                <a:spcPts val="0"/>
              </a:spcAft>
              <a:buClr>
                <a:schemeClr val="accent4"/>
              </a:buClr>
              <a:buSzPts val="2800"/>
              <a:buNone/>
              <a:defRPr sz="3733">
                <a:solidFill>
                  <a:schemeClr val="accent4"/>
                </a:solidFill>
              </a:defRPr>
            </a:lvl6pPr>
            <a:lvl7pPr lvl="6" algn="ctr" rtl="0">
              <a:spcBef>
                <a:spcPts val="0"/>
              </a:spcBef>
              <a:spcAft>
                <a:spcPts val="0"/>
              </a:spcAft>
              <a:buClr>
                <a:schemeClr val="accent4"/>
              </a:buClr>
              <a:buSzPts val="2800"/>
              <a:buNone/>
              <a:defRPr sz="3733">
                <a:solidFill>
                  <a:schemeClr val="accent4"/>
                </a:solidFill>
              </a:defRPr>
            </a:lvl7pPr>
            <a:lvl8pPr lvl="7" algn="ctr" rtl="0">
              <a:spcBef>
                <a:spcPts val="0"/>
              </a:spcBef>
              <a:spcAft>
                <a:spcPts val="0"/>
              </a:spcAft>
              <a:buClr>
                <a:schemeClr val="accent4"/>
              </a:buClr>
              <a:buSzPts val="2800"/>
              <a:buNone/>
              <a:defRPr sz="3733">
                <a:solidFill>
                  <a:schemeClr val="accent4"/>
                </a:solidFill>
              </a:defRPr>
            </a:lvl8pPr>
            <a:lvl9pPr lvl="8" algn="ctr" rtl="0">
              <a:spcBef>
                <a:spcPts val="0"/>
              </a:spcBef>
              <a:spcAft>
                <a:spcPts val="0"/>
              </a:spcAft>
              <a:buClr>
                <a:schemeClr val="accent4"/>
              </a:buClr>
              <a:buSzPts val="2800"/>
              <a:buNone/>
              <a:defRPr sz="3733">
                <a:solidFill>
                  <a:schemeClr val="accent4"/>
                </a:solidFill>
              </a:defRPr>
            </a:lvl9pPr>
          </a:lstStyle>
          <a:p>
            <a:endParaRPr/>
          </a:p>
        </p:txBody>
      </p:sp>
      <p:sp>
        <p:nvSpPr>
          <p:cNvPr id="3" name="Rectangle 2"/>
          <p:cNvSpPr/>
          <p:nvPr userDrawn="1"/>
        </p:nvSpPr>
        <p:spPr>
          <a:xfrm>
            <a:off x="1956676" y="2650936"/>
            <a:ext cx="3839213" cy="779645"/>
          </a:xfrm>
          <a:prstGeom prst="rect">
            <a:avLst/>
          </a:prstGeom>
          <a:solidFill>
            <a:srgbClr val="0012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11977808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53"/>
        <p:cNvGrpSpPr/>
        <p:nvPr/>
      </p:nvGrpSpPr>
      <p:grpSpPr>
        <a:xfrm>
          <a:off x="0" y="0"/>
          <a:ext cx="0" cy="0"/>
          <a:chOff x="0" y="0"/>
          <a:chExt cx="0" cy="0"/>
        </a:xfrm>
      </p:grpSpPr>
      <p:sp>
        <p:nvSpPr>
          <p:cNvPr id="54" name="Google Shape;54;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55" name="Google Shape;55;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Tree>
    <p:extLst>
      <p:ext uri="{BB962C8B-B14F-4D97-AF65-F5344CB8AC3E}">
        <p14:creationId xmlns:p14="http://schemas.microsoft.com/office/powerpoint/2010/main" val="7963856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56"/>
        <p:cNvGrpSpPr/>
        <p:nvPr/>
      </p:nvGrpSpPr>
      <p:grpSpPr>
        <a:xfrm>
          <a:off x="0" y="0"/>
          <a:ext cx="0" cy="0"/>
          <a:chOff x="0" y="0"/>
          <a:chExt cx="0" cy="0"/>
        </a:xfrm>
      </p:grpSpPr>
      <p:sp>
        <p:nvSpPr>
          <p:cNvPr id="57" name="Google Shape;57;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Tree>
    <p:extLst>
      <p:ext uri="{BB962C8B-B14F-4D97-AF65-F5344CB8AC3E}">
        <p14:creationId xmlns:p14="http://schemas.microsoft.com/office/powerpoint/2010/main" val="38915824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60" name="Google Shape;60;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Tree>
    <p:extLst>
      <p:ext uri="{BB962C8B-B14F-4D97-AF65-F5344CB8AC3E}">
        <p14:creationId xmlns:p14="http://schemas.microsoft.com/office/powerpoint/2010/main" val="35112125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61"/>
        <p:cNvGrpSpPr/>
        <p:nvPr/>
      </p:nvGrpSpPr>
      <p:grpSpPr>
        <a:xfrm>
          <a:off x="0" y="0"/>
          <a:ext cx="0" cy="0"/>
          <a:chOff x="0" y="0"/>
          <a:chExt cx="0" cy="0"/>
        </a:xfrm>
      </p:grpSpPr>
      <p:sp>
        <p:nvSpPr>
          <p:cNvPr id="62" name="Google Shape;6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400"/>
              <a:buNone/>
              <a:defRPr/>
            </a:lvl1pPr>
          </a:lstStyle>
          <a:p>
            <a:endParaRPr/>
          </a:p>
        </p:txBody>
      </p:sp>
    </p:spTree>
    <p:extLst>
      <p:ext uri="{BB962C8B-B14F-4D97-AF65-F5344CB8AC3E}">
        <p14:creationId xmlns:p14="http://schemas.microsoft.com/office/powerpoint/2010/main" val="5996982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1_Caption">
    <p:spTree>
      <p:nvGrpSpPr>
        <p:cNvPr id="1" name="Shape 61"/>
        <p:cNvGrpSpPr/>
        <p:nvPr/>
      </p:nvGrpSpPr>
      <p:grpSpPr>
        <a:xfrm>
          <a:off x="0" y="0"/>
          <a:ext cx="0" cy="0"/>
          <a:chOff x="0" y="0"/>
          <a:chExt cx="0" cy="0"/>
        </a:xfrm>
      </p:grpSpPr>
      <p:sp>
        <p:nvSpPr>
          <p:cNvPr id="62" name="Google Shape;6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400"/>
              <a:buNone/>
              <a:defRPr/>
            </a:lvl1pPr>
          </a:lstStyle>
          <a:p>
            <a:endParaRPr/>
          </a:p>
        </p:txBody>
      </p:sp>
      <p:sp>
        <p:nvSpPr>
          <p:cNvPr id="2" name="Rectangle 1"/>
          <p:cNvSpPr/>
          <p:nvPr userDrawn="1"/>
        </p:nvSpPr>
        <p:spPr>
          <a:xfrm>
            <a:off x="0" y="0"/>
            <a:ext cx="12192000" cy="6858000"/>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2821538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63"/>
        <p:cNvGrpSpPr/>
        <p:nvPr/>
      </p:nvGrpSpPr>
      <p:grpSpPr>
        <a:xfrm>
          <a:off x="0" y="0"/>
          <a:ext cx="0" cy="0"/>
          <a:chOff x="0" y="0"/>
          <a:chExt cx="0" cy="0"/>
        </a:xfrm>
      </p:grpSpPr>
      <p:sp>
        <p:nvSpPr>
          <p:cNvPr id="64" name="Google Shape;64;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65" name="Google Shape;65;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23323" algn="ctr">
              <a:spcBef>
                <a:spcPts val="0"/>
              </a:spcBef>
              <a:spcAft>
                <a:spcPts val="0"/>
              </a:spcAft>
              <a:buSzPts val="1400"/>
              <a:buChar char="●"/>
              <a:defRPr/>
            </a:lvl1pPr>
            <a:lvl2pPr marL="1219170" lvl="1" indent="-423323" algn="ctr">
              <a:spcBef>
                <a:spcPts val="0"/>
              </a:spcBef>
              <a:spcAft>
                <a:spcPts val="0"/>
              </a:spcAft>
              <a:buSzPts val="1400"/>
              <a:buChar char="○"/>
              <a:defRPr/>
            </a:lvl2pPr>
            <a:lvl3pPr marL="1828754" lvl="2" indent="-423323" algn="ctr">
              <a:spcBef>
                <a:spcPts val="0"/>
              </a:spcBef>
              <a:spcAft>
                <a:spcPts val="0"/>
              </a:spcAft>
              <a:buSzPts val="1400"/>
              <a:buChar char="■"/>
              <a:defRPr/>
            </a:lvl3pPr>
            <a:lvl4pPr marL="2438339" lvl="3" indent="-423323" algn="ctr">
              <a:spcBef>
                <a:spcPts val="0"/>
              </a:spcBef>
              <a:spcAft>
                <a:spcPts val="0"/>
              </a:spcAft>
              <a:buSzPts val="1400"/>
              <a:buChar char="●"/>
              <a:defRPr/>
            </a:lvl4pPr>
            <a:lvl5pPr marL="3047924" lvl="4" indent="-423323" algn="ctr">
              <a:spcBef>
                <a:spcPts val="0"/>
              </a:spcBef>
              <a:spcAft>
                <a:spcPts val="0"/>
              </a:spcAft>
              <a:buSzPts val="1400"/>
              <a:buChar char="○"/>
              <a:defRPr/>
            </a:lvl5pPr>
            <a:lvl6pPr marL="3657509" lvl="5" indent="-423323" algn="ctr">
              <a:spcBef>
                <a:spcPts val="0"/>
              </a:spcBef>
              <a:spcAft>
                <a:spcPts val="0"/>
              </a:spcAft>
              <a:buSzPts val="1400"/>
              <a:buChar char="■"/>
              <a:defRPr/>
            </a:lvl6pPr>
            <a:lvl7pPr marL="4267093" lvl="6" indent="-423323" algn="ctr">
              <a:spcBef>
                <a:spcPts val="0"/>
              </a:spcBef>
              <a:spcAft>
                <a:spcPts val="0"/>
              </a:spcAft>
              <a:buSzPts val="1400"/>
              <a:buChar char="●"/>
              <a:defRPr/>
            </a:lvl7pPr>
            <a:lvl8pPr marL="4876678" lvl="7" indent="-423323" algn="ctr">
              <a:spcBef>
                <a:spcPts val="0"/>
              </a:spcBef>
              <a:spcAft>
                <a:spcPts val="0"/>
              </a:spcAft>
              <a:buSzPts val="1400"/>
              <a:buChar char="○"/>
              <a:defRPr/>
            </a:lvl8pPr>
            <a:lvl9pPr marL="5486263" lvl="8" indent="-423323" algn="ctr">
              <a:spcBef>
                <a:spcPts val="0"/>
              </a:spcBef>
              <a:spcAft>
                <a:spcPts val="0"/>
              </a:spcAft>
              <a:buSzPts val="1400"/>
              <a:buChar char="■"/>
              <a:defRPr/>
            </a:lvl9pPr>
          </a:lstStyle>
          <a:p>
            <a:endParaRPr/>
          </a:p>
        </p:txBody>
      </p:sp>
    </p:spTree>
    <p:extLst>
      <p:ext uri="{BB962C8B-B14F-4D97-AF65-F5344CB8AC3E}">
        <p14:creationId xmlns:p14="http://schemas.microsoft.com/office/powerpoint/2010/main" val="2265018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66"/>
        <p:cNvGrpSpPr/>
        <p:nvPr/>
      </p:nvGrpSpPr>
      <p:grpSpPr>
        <a:xfrm>
          <a:off x="0" y="0"/>
          <a:ext cx="0" cy="0"/>
          <a:chOff x="0" y="0"/>
          <a:chExt cx="0" cy="0"/>
        </a:xfrm>
      </p:grpSpPr>
      <p:sp>
        <p:nvSpPr>
          <p:cNvPr id="2" name="Rectangle 1"/>
          <p:cNvSpPr/>
          <p:nvPr userDrawn="1"/>
        </p:nvSpPr>
        <p:spPr>
          <a:xfrm>
            <a:off x="0" y="0"/>
            <a:ext cx="12192000" cy="6858000"/>
          </a:xfrm>
          <a:prstGeom prst="rect">
            <a:avLst/>
          </a:prstGeom>
          <a:solidFill>
            <a:schemeClr val="tx1"/>
          </a:solidFill>
          <a:ln>
            <a:solidFill>
              <a:srgbClr val="2437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nvGrpSpPr>
          <p:cNvPr id="3" name="Group 3"/>
          <p:cNvGrpSpPr/>
          <p:nvPr userDrawn="1"/>
        </p:nvGrpSpPr>
        <p:grpSpPr>
          <a:xfrm>
            <a:off x="0" y="0"/>
            <a:ext cx="12192000" cy="6858000"/>
            <a:chOff x="0" y="0"/>
            <a:chExt cx="4816593" cy="2709333"/>
          </a:xfrm>
        </p:grpSpPr>
        <p:sp>
          <p:nvSpPr>
            <p:cNvPr id="4" name="Freeform 4"/>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gradFill rotWithShape="1">
              <a:gsLst>
                <a:gs pos="0">
                  <a:srgbClr val="000000">
                    <a:alpha val="79000"/>
                  </a:srgbClr>
                </a:gs>
                <a:gs pos="100000">
                  <a:srgbClr val="3533CD">
                    <a:alpha val="79000"/>
                  </a:srgbClr>
                </a:gs>
              </a:gsLst>
              <a:lin ang="0"/>
            </a:gradFill>
          </p:spPr>
        </p:sp>
        <p:sp>
          <p:nvSpPr>
            <p:cNvPr id="5" name="TextBox 5"/>
            <p:cNvSpPr txBox="1"/>
            <p:nvPr/>
          </p:nvSpPr>
          <p:spPr>
            <a:xfrm>
              <a:off x="0" y="-57150"/>
              <a:ext cx="4816593" cy="2766483"/>
            </a:xfrm>
            <a:prstGeom prst="rect">
              <a:avLst/>
            </a:prstGeom>
          </p:spPr>
          <p:txBody>
            <a:bodyPr lIns="25400" tIns="25400" rIns="25400" bIns="25400" rtlCol="0" anchor="ctr"/>
            <a:lstStyle/>
            <a:p>
              <a:pPr algn="ctr">
                <a:lnSpc>
                  <a:spcPts val="1307"/>
                </a:lnSpc>
              </a:pPr>
              <a:endParaRPr sz="933">
                <a:latin typeface="+mn-lt"/>
              </a:endParaRPr>
            </a:p>
          </p:txBody>
        </p:sp>
      </p:grpSp>
    </p:spTree>
    <p:extLst>
      <p:ext uri="{BB962C8B-B14F-4D97-AF65-F5344CB8AC3E}">
        <p14:creationId xmlns:p14="http://schemas.microsoft.com/office/powerpoint/2010/main" val="1145845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967" y="719333"/>
            <a:ext cx="10290000" cy="6376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Clr>
                <a:schemeClr val="accent4"/>
              </a:buClr>
              <a:buSzPts val="3000"/>
              <a:buFont typeface="Roboto Slab"/>
              <a:buNone/>
              <a:defRPr sz="3000">
                <a:solidFill>
                  <a:schemeClr val="accent4"/>
                </a:solidFill>
                <a:latin typeface="Roboto Slab"/>
                <a:ea typeface="Roboto Slab"/>
                <a:cs typeface="Roboto Slab"/>
                <a:sym typeface="Roboto Slab"/>
              </a:defRPr>
            </a:lvl1pPr>
            <a:lvl2pPr lvl="1">
              <a:spcBef>
                <a:spcPts val="0"/>
              </a:spcBef>
              <a:spcAft>
                <a:spcPts val="0"/>
              </a:spcAft>
              <a:buClr>
                <a:schemeClr val="accent4"/>
              </a:buClr>
              <a:buSzPts val="2800"/>
              <a:buNone/>
              <a:defRPr sz="2800">
                <a:solidFill>
                  <a:schemeClr val="accent4"/>
                </a:solidFill>
              </a:defRPr>
            </a:lvl2pPr>
            <a:lvl3pPr lvl="2">
              <a:spcBef>
                <a:spcPts val="0"/>
              </a:spcBef>
              <a:spcAft>
                <a:spcPts val="0"/>
              </a:spcAft>
              <a:buClr>
                <a:schemeClr val="accent4"/>
              </a:buClr>
              <a:buSzPts val="2800"/>
              <a:buNone/>
              <a:defRPr sz="2800">
                <a:solidFill>
                  <a:schemeClr val="accent4"/>
                </a:solidFill>
              </a:defRPr>
            </a:lvl3pPr>
            <a:lvl4pPr lvl="3">
              <a:spcBef>
                <a:spcPts val="0"/>
              </a:spcBef>
              <a:spcAft>
                <a:spcPts val="0"/>
              </a:spcAft>
              <a:buClr>
                <a:schemeClr val="accent4"/>
              </a:buClr>
              <a:buSzPts val="2800"/>
              <a:buNone/>
              <a:defRPr sz="2800">
                <a:solidFill>
                  <a:schemeClr val="accent4"/>
                </a:solidFill>
              </a:defRPr>
            </a:lvl4pPr>
            <a:lvl5pPr lvl="4">
              <a:spcBef>
                <a:spcPts val="0"/>
              </a:spcBef>
              <a:spcAft>
                <a:spcPts val="0"/>
              </a:spcAft>
              <a:buClr>
                <a:schemeClr val="accent4"/>
              </a:buClr>
              <a:buSzPts val="2800"/>
              <a:buNone/>
              <a:defRPr sz="2800">
                <a:solidFill>
                  <a:schemeClr val="accent4"/>
                </a:solidFill>
              </a:defRPr>
            </a:lvl5pPr>
            <a:lvl6pPr lvl="5">
              <a:spcBef>
                <a:spcPts val="0"/>
              </a:spcBef>
              <a:spcAft>
                <a:spcPts val="0"/>
              </a:spcAft>
              <a:buClr>
                <a:schemeClr val="accent4"/>
              </a:buClr>
              <a:buSzPts val="2800"/>
              <a:buNone/>
              <a:defRPr sz="2800">
                <a:solidFill>
                  <a:schemeClr val="accent4"/>
                </a:solidFill>
              </a:defRPr>
            </a:lvl6pPr>
            <a:lvl7pPr lvl="6">
              <a:spcBef>
                <a:spcPts val="0"/>
              </a:spcBef>
              <a:spcAft>
                <a:spcPts val="0"/>
              </a:spcAft>
              <a:buClr>
                <a:schemeClr val="accent4"/>
              </a:buClr>
              <a:buSzPts val="2800"/>
              <a:buNone/>
              <a:defRPr sz="2800">
                <a:solidFill>
                  <a:schemeClr val="accent4"/>
                </a:solidFill>
              </a:defRPr>
            </a:lvl7pPr>
            <a:lvl8pPr lvl="7">
              <a:spcBef>
                <a:spcPts val="0"/>
              </a:spcBef>
              <a:spcAft>
                <a:spcPts val="0"/>
              </a:spcAft>
              <a:buClr>
                <a:schemeClr val="accent4"/>
              </a:buClr>
              <a:buSzPts val="2800"/>
              <a:buNone/>
              <a:defRPr sz="2800">
                <a:solidFill>
                  <a:schemeClr val="accent4"/>
                </a:solidFill>
              </a:defRPr>
            </a:lvl8pPr>
            <a:lvl9pPr lvl="8">
              <a:spcBef>
                <a:spcPts val="0"/>
              </a:spcBef>
              <a:spcAft>
                <a:spcPts val="0"/>
              </a:spcAft>
              <a:buClr>
                <a:schemeClr val="accent4"/>
              </a:buClr>
              <a:buSzPts val="2800"/>
              <a:buNone/>
              <a:defRPr sz="2800">
                <a:solidFill>
                  <a:schemeClr val="accent4"/>
                </a:solidFill>
              </a:defRPr>
            </a:lvl9pPr>
          </a:lstStyle>
          <a:p>
            <a:endParaRPr/>
          </a:p>
        </p:txBody>
      </p:sp>
      <p:sp>
        <p:nvSpPr>
          <p:cNvPr id="7" name="Google Shape;7;p1"/>
          <p:cNvSpPr txBox="1">
            <a:spLocks noGrp="1"/>
          </p:cNvSpPr>
          <p:nvPr>
            <p:ph type="body" idx="1"/>
          </p:nvPr>
        </p:nvSpPr>
        <p:spPr>
          <a:xfrm>
            <a:off x="950967" y="1869667"/>
            <a:ext cx="10290000" cy="42752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accent4"/>
              </a:buClr>
              <a:buSzPts val="1400"/>
              <a:buFont typeface="Chivo"/>
              <a:buChar char="●"/>
              <a:defRPr>
                <a:solidFill>
                  <a:schemeClr val="accent4"/>
                </a:solidFill>
                <a:latin typeface="Chivo"/>
                <a:ea typeface="Chivo"/>
                <a:cs typeface="Chivo"/>
                <a:sym typeface="Chivo"/>
              </a:defRPr>
            </a:lvl1pPr>
            <a:lvl2pPr marL="914400" lvl="1" indent="-317500">
              <a:lnSpc>
                <a:spcPct val="100000"/>
              </a:lnSpc>
              <a:spcBef>
                <a:spcPts val="0"/>
              </a:spcBef>
              <a:spcAft>
                <a:spcPts val="0"/>
              </a:spcAft>
              <a:buClr>
                <a:schemeClr val="accent4"/>
              </a:buClr>
              <a:buSzPts val="1400"/>
              <a:buFont typeface="Chivo"/>
              <a:buChar char="○"/>
              <a:defRPr>
                <a:solidFill>
                  <a:schemeClr val="accent4"/>
                </a:solidFill>
                <a:latin typeface="Chivo"/>
                <a:ea typeface="Chivo"/>
                <a:cs typeface="Chivo"/>
                <a:sym typeface="Chivo"/>
              </a:defRPr>
            </a:lvl2pPr>
            <a:lvl3pPr marL="1371600" lvl="2" indent="-317500">
              <a:lnSpc>
                <a:spcPct val="100000"/>
              </a:lnSpc>
              <a:spcBef>
                <a:spcPts val="0"/>
              </a:spcBef>
              <a:spcAft>
                <a:spcPts val="0"/>
              </a:spcAft>
              <a:buClr>
                <a:schemeClr val="accent4"/>
              </a:buClr>
              <a:buSzPts val="1400"/>
              <a:buFont typeface="Chivo"/>
              <a:buChar char="■"/>
              <a:defRPr>
                <a:solidFill>
                  <a:schemeClr val="accent4"/>
                </a:solidFill>
                <a:latin typeface="Chivo"/>
                <a:ea typeface="Chivo"/>
                <a:cs typeface="Chivo"/>
                <a:sym typeface="Chivo"/>
              </a:defRPr>
            </a:lvl3pPr>
            <a:lvl4pPr marL="1828800" lvl="3" indent="-317500">
              <a:lnSpc>
                <a:spcPct val="100000"/>
              </a:lnSpc>
              <a:spcBef>
                <a:spcPts val="0"/>
              </a:spcBef>
              <a:spcAft>
                <a:spcPts val="0"/>
              </a:spcAft>
              <a:buClr>
                <a:schemeClr val="accent4"/>
              </a:buClr>
              <a:buSzPts val="1400"/>
              <a:buFont typeface="Chivo"/>
              <a:buChar char="●"/>
              <a:defRPr>
                <a:solidFill>
                  <a:schemeClr val="accent4"/>
                </a:solidFill>
                <a:latin typeface="Chivo"/>
                <a:ea typeface="Chivo"/>
                <a:cs typeface="Chivo"/>
                <a:sym typeface="Chivo"/>
              </a:defRPr>
            </a:lvl4pPr>
            <a:lvl5pPr marL="2286000" lvl="4" indent="-317500">
              <a:lnSpc>
                <a:spcPct val="100000"/>
              </a:lnSpc>
              <a:spcBef>
                <a:spcPts val="0"/>
              </a:spcBef>
              <a:spcAft>
                <a:spcPts val="0"/>
              </a:spcAft>
              <a:buClr>
                <a:schemeClr val="accent4"/>
              </a:buClr>
              <a:buSzPts val="1400"/>
              <a:buFont typeface="Chivo"/>
              <a:buChar char="○"/>
              <a:defRPr>
                <a:solidFill>
                  <a:schemeClr val="accent4"/>
                </a:solidFill>
                <a:latin typeface="Chivo"/>
                <a:ea typeface="Chivo"/>
                <a:cs typeface="Chivo"/>
                <a:sym typeface="Chivo"/>
              </a:defRPr>
            </a:lvl5pPr>
            <a:lvl6pPr marL="2743200" lvl="5" indent="-317500">
              <a:lnSpc>
                <a:spcPct val="100000"/>
              </a:lnSpc>
              <a:spcBef>
                <a:spcPts val="0"/>
              </a:spcBef>
              <a:spcAft>
                <a:spcPts val="0"/>
              </a:spcAft>
              <a:buClr>
                <a:schemeClr val="accent4"/>
              </a:buClr>
              <a:buSzPts val="1400"/>
              <a:buFont typeface="Chivo"/>
              <a:buChar char="■"/>
              <a:defRPr>
                <a:solidFill>
                  <a:schemeClr val="accent4"/>
                </a:solidFill>
                <a:latin typeface="Chivo"/>
                <a:ea typeface="Chivo"/>
                <a:cs typeface="Chivo"/>
                <a:sym typeface="Chivo"/>
              </a:defRPr>
            </a:lvl6pPr>
            <a:lvl7pPr marL="3200400" lvl="6" indent="-317500">
              <a:lnSpc>
                <a:spcPct val="100000"/>
              </a:lnSpc>
              <a:spcBef>
                <a:spcPts val="0"/>
              </a:spcBef>
              <a:spcAft>
                <a:spcPts val="0"/>
              </a:spcAft>
              <a:buClr>
                <a:schemeClr val="accent4"/>
              </a:buClr>
              <a:buSzPts val="1400"/>
              <a:buFont typeface="Chivo"/>
              <a:buChar char="●"/>
              <a:defRPr>
                <a:solidFill>
                  <a:schemeClr val="accent4"/>
                </a:solidFill>
                <a:latin typeface="Chivo"/>
                <a:ea typeface="Chivo"/>
                <a:cs typeface="Chivo"/>
                <a:sym typeface="Chivo"/>
              </a:defRPr>
            </a:lvl7pPr>
            <a:lvl8pPr marL="3657600" lvl="7" indent="-317500">
              <a:lnSpc>
                <a:spcPct val="100000"/>
              </a:lnSpc>
              <a:spcBef>
                <a:spcPts val="0"/>
              </a:spcBef>
              <a:spcAft>
                <a:spcPts val="0"/>
              </a:spcAft>
              <a:buClr>
                <a:schemeClr val="accent4"/>
              </a:buClr>
              <a:buSzPts val="1400"/>
              <a:buFont typeface="Chivo"/>
              <a:buChar char="○"/>
              <a:defRPr>
                <a:solidFill>
                  <a:schemeClr val="accent4"/>
                </a:solidFill>
                <a:latin typeface="Chivo"/>
                <a:ea typeface="Chivo"/>
                <a:cs typeface="Chivo"/>
                <a:sym typeface="Chivo"/>
              </a:defRPr>
            </a:lvl8pPr>
            <a:lvl9pPr marL="4114800" lvl="8" indent="-317500">
              <a:lnSpc>
                <a:spcPct val="100000"/>
              </a:lnSpc>
              <a:spcBef>
                <a:spcPts val="0"/>
              </a:spcBef>
              <a:spcAft>
                <a:spcPts val="0"/>
              </a:spcAft>
              <a:buClr>
                <a:schemeClr val="accent4"/>
              </a:buClr>
              <a:buSzPts val="1400"/>
              <a:buFont typeface="Chivo"/>
              <a:buChar char="■"/>
              <a:defRPr>
                <a:solidFill>
                  <a:schemeClr val="accent4"/>
                </a:solidFill>
                <a:latin typeface="Chivo"/>
                <a:ea typeface="Chivo"/>
                <a:cs typeface="Chivo"/>
                <a:sym typeface="Chivo"/>
              </a:defRPr>
            </a:lvl9pPr>
          </a:lstStyle>
          <a:p>
            <a:endParaRPr/>
          </a:p>
        </p:txBody>
      </p:sp>
    </p:spTree>
    <p:extLst>
      <p:ext uri="{BB962C8B-B14F-4D97-AF65-F5344CB8AC3E}">
        <p14:creationId xmlns:p14="http://schemas.microsoft.com/office/powerpoint/2010/main" val="1229693717"/>
      </p:ext>
    </p:extLst>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1" r:id="rId19"/>
    <p:sldLayoutId id="2147483682" r:id="rId20"/>
    <p:sldLayoutId id="2147483683"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48.jpeg"/><Relationship Id="rId7" Type="http://schemas.openxmlformats.org/officeDocument/2006/relationships/image" Target="../media/image52.jpeg"/><Relationship Id="rId2" Type="http://schemas.openxmlformats.org/officeDocument/2006/relationships/image" Target="../media/image47.jpeg"/><Relationship Id="rId1" Type="http://schemas.openxmlformats.org/officeDocument/2006/relationships/slideLayout" Target="../slideLayouts/slideLayout11.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s>
</file>

<file path=ppt/slides/_rels/slide1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4.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image" Target="../media/image3.jpg"/><Relationship Id="rId7" Type="http://schemas.openxmlformats.org/officeDocument/2006/relationships/image" Target="../media/image11.png"/><Relationship Id="rId12"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3.png"/><Relationship Id="rId7" Type="http://schemas.openxmlformats.org/officeDocument/2006/relationships/image" Target="../media/image22.png"/><Relationship Id="rId2" Type="http://schemas.openxmlformats.org/officeDocument/2006/relationships/image" Target="../media/image18.png"/><Relationship Id="rId1" Type="http://schemas.openxmlformats.org/officeDocument/2006/relationships/slideLayout" Target="../slideLayouts/slideLayout1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3.png"/><Relationship Id="rId1" Type="http://schemas.openxmlformats.org/officeDocument/2006/relationships/slideLayout" Target="../slideLayouts/slideLayout11.xml"/><Relationship Id="rId6" Type="http://schemas.openxmlformats.org/officeDocument/2006/relationships/image" Target="../media/image17.png"/><Relationship Id="rId5" Type="http://schemas.openxmlformats.org/officeDocument/2006/relationships/image" Target="../media/image24.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png"/><Relationship Id="rId3" Type="http://schemas.openxmlformats.org/officeDocument/2006/relationships/image" Target="../media/image3.jpg"/><Relationship Id="rId7" Type="http://schemas.openxmlformats.org/officeDocument/2006/relationships/image" Target="../media/image28.png"/><Relationship Id="rId12" Type="http://schemas.openxmlformats.org/officeDocument/2006/relationships/image" Target="../media/image33.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jpeg"/><Relationship Id="rId10" Type="http://schemas.openxmlformats.org/officeDocument/2006/relationships/image" Target="../media/image31.jpeg"/><Relationship Id="rId4" Type="http://schemas.openxmlformats.org/officeDocument/2006/relationships/image" Target="../media/image25.jpeg"/><Relationship Id="rId9" Type="http://schemas.openxmlformats.org/officeDocument/2006/relationships/image" Target="../media/image30.png"/><Relationship Id="rId14" Type="http://schemas.openxmlformats.org/officeDocument/2006/relationships/image" Target="../media/image17.png"/></Relationships>
</file>

<file path=ppt/slides/_rels/slide6.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5.png"/><Relationship Id="rId7" Type="http://schemas.openxmlformats.org/officeDocument/2006/relationships/image" Target="../media/image38.jpeg"/><Relationship Id="rId2" Type="http://schemas.openxmlformats.org/officeDocument/2006/relationships/notesSlide" Target="../notesSlides/notesSlide4.xml"/><Relationship Id="rId1" Type="http://schemas.openxmlformats.org/officeDocument/2006/relationships/slideLayout" Target="../slideLayouts/slideLayout11.xml"/><Relationship Id="rId6" Type="http://schemas.openxmlformats.org/officeDocument/2006/relationships/image" Target="../media/image37.png"/><Relationship Id="rId5" Type="http://schemas.openxmlformats.org/officeDocument/2006/relationships/image" Target="../media/image36.jpeg"/><Relationship Id="rId10" Type="http://schemas.openxmlformats.org/officeDocument/2006/relationships/image" Target="../media/image17.png"/><Relationship Id="rId4" Type="http://schemas.microsoft.com/office/2007/relationships/hdphoto" Target="../media/hdphoto1.wdp"/><Relationship Id="rId9" Type="http://schemas.openxmlformats.org/officeDocument/2006/relationships/image" Target="../media/image40.jpeg"/></Relationships>
</file>

<file path=ppt/slides/_rels/slide7.xml.rels><?xml version="1.0" encoding="UTF-8" standalone="yes"?>
<Relationships xmlns="http://schemas.openxmlformats.org/package/2006/relationships"><Relationship Id="rId8" Type="http://schemas.openxmlformats.org/officeDocument/2006/relationships/image" Target="../media/image42.jpeg"/><Relationship Id="rId13" Type="http://schemas.openxmlformats.org/officeDocument/2006/relationships/image" Target="../media/image17.png"/><Relationship Id="rId3" Type="http://schemas.openxmlformats.org/officeDocument/2006/relationships/image" Target="../media/image35.png"/><Relationship Id="rId7" Type="http://schemas.openxmlformats.org/officeDocument/2006/relationships/image" Target="../media/image37.png"/><Relationship Id="rId12" Type="http://schemas.openxmlformats.org/officeDocument/2006/relationships/image" Target="../media/image46.png"/><Relationship Id="rId2" Type="http://schemas.openxmlformats.org/officeDocument/2006/relationships/notesSlide" Target="../notesSlides/notesSlide5.xml"/><Relationship Id="rId1" Type="http://schemas.openxmlformats.org/officeDocument/2006/relationships/slideLayout" Target="../slideLayouts/slideLayout11.xml"/><Relationship Id="rId6" Type="http://schemas.openxmlformats.org/officeDocument/2006/relationships/image" Target="../media/image41.png"/><Relationship Id="rId11" Type="http://schemas.openxmlformats.org/officeDocument/2006/relationships/image" Target="../media/image45.png"/><Relationship Id="rId5" Type="http://schemas.openxmlformats.org/officeDocument/2006/relationships/image" Target="../media/image36.jpeg"/><Relationship Id="rId10" Type="http://schemas.openxmlformats.org/officeDocument/2006/relationships/image" Target="../media/image44.png"/><Relationship Id="rId4" Type="http://schemas.microsoft.com/office/2007/relationships/hdphoto" Target="../media/hdphoto1.wdp"/><Relationship Id="rId9" Type="http://schemas.openxmlformats.org/officeDocument/2006/relationships/image" Target="../media/image4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287"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7111" b="-7111"/>
            </a:stretch>
          </a:blipFill>
        </p:spPr>
        <p:txBody>
          <a:bodyPr/>
          <a:lstStyle/>
          <a:p>
            <a:endParaRPr lang="fr-FR" sz="2400" dirty="0"/>
          </a:p>
        </p:txBody>
      </p:sp>
      <p:grpSp>
        <p:nvGrpSpPr>
          <p:cNvPr id="3" name="Group 3"/>
          <p:cNvGrpSpPr/>
          <p:nvPr/>
        </p:nvGrpSpPr>
        <p:grpSpPr>
          <a:xfrm>
            <a:off x="609601" y="1970724"/>
            <a:ext cx="11036300" cy="4151480"/>
            <a:chOff x="0" y="-76200"/>
            <a:chExt cx="3410694" cy="1345703"/>
          </a:xfrm>
        </p:grpSpPr>
        <p:sp>
          <p:nvSpPr>
            <p:cNvPr id="4" name="Freeform 4"/>
            <p:cNvSpPr/>
            <p:nvPr/>
          </p:nvSpPr>
          <p:spPr>
            <a:xfrm>
              <a:off x="0" y="0"/>
              <a:ext cx="3410694" cy="1269503"/>
            </a:xfrm>
            <a:custGeom>
              <a:avLst/>
              <a:gdLst/>
              <a:ahLst/>
              <a:cxnLst/>
              <a:rect l="l" t="t" r="r" b="b"/>
              <a:pathLst>
                <a:path w="3410694" h="1269503">
                  <a:moveTo>
                    <a:pt x="0" y="0"/>
                  </a:moveTo>
                  <a:lnTo>
                    <a:pt x="3410694" y="0"/>
                  </a:lnTo>
                  <a:lnTo>
                    <a:pt x="3410694" y="1269503"/>
                  </a:lnTo>
                  <a:lnTo>
                    <a:pt x="0" y="1269503"/>
                  </a:lnTo>
                  <a:close/>
                </a:path>
              </a:pathLst>
            </a:custGeom>
            <a:solidFill>
              <a:srgbClr val="000000">
                <a:alpha val="0"/>
              </a:srgbClr>
            </a:solidFill>
            <a:ln w="19050" cap="sq">
              <a:solidFill>
                <a:srgbClr val="FFFFFF"/>
              </a:solidFill>
              <a:prstDash val="solid"/>
              <a:miter/>
            </a:ln>
          </p:spPr>
          <p:txBody>
            <a:bodyPr/>
            <a:lstStyle/>
            <a:p>
              <a:endParaRPr lang="fr-FR" sz="2400" dirty="0"/>
            </a:p>
          </p:txBody>
        </p:sp>
        <p:sp>
          <p:nvSpPr>
            <p:cNvPr id="5" name="TextBox 5"/>
            <p:cNvSpPr txBox="1"/>
            <p:nvPr/>
          </p:nvSpPr>
          <p:spPr>
            <a:xfrm>
              <a:off x="0" y="-76200"/>
              <a:ext cx="3410694" cy="1345703"/>
            </a:xfrm>
            <a:prstGeom prst="rect">
              <a:avLst/>
            </a:prstGeom>
          </p:spPr>
          <p:txBody>
            <a:bodyPr lIns="33867" tIns="33867" rIns="33867" bIns="33867" rtlCol="0" anchor="ctr"/>
            <a:lstStyle/>
            <a:p>
              <a:pPr algn="ctr">
                <a:lnSpc>
                  <a:spcPts val="2296"/>
                </a:lnSpc>
              </a:pPr>
              <a:endParaRPr sz="933" dirty="0"/>
            </a:p>
          </p:txBody>
        </p:sp>
      </p:grpSp>
      <p:grpSp>
        <p:nvGrpSpPr>
          <p:cNvPr id="6" name="Group 6"/>
          <p:cNvGrpSpPr/>
          <p:nvPr/>
        </p:nvGrpSpPr>
        <p:grpSpPr>
          <a:xfrm>
            <a:off x="4950760" y="4448660"/>
            <a:ext cx="2205271" cy="1794368"/>
            <a:chOff x="-58419" y="-76200"/>
            <a:chExt cx="871219" cy="708882"/>
          </a:xfrm>
        </p:grpSpPr>
        <p:sp>
          <p:nvSpPr>
            <p:cNvPr id="7" name="Freeform 7"/>
            <p:cNvSpPr/>
            <p:nvPr/>
          </p:nvSpPr>
          <p:spPr>
            <a:xfrm>
              <a:off x="-58419" y="514154"/>
              <a:ext cx="812800" cy="118528"/>
            </a:xfrm>
            <a:custGeom>
              <a:avLst/>
              <a:gdLst/>
              <a:ahLst/>
              <a:cxnLst/>
              <a:rect l="l" t="t" r="r" b="b"/>
              <a:pathLst>
                <a:path w="812800" h="118528">
                  <a:moveTo>
                    <a:pt x="0" y="0"/>
                  </a:moveTo>
                  <a:lnTo>
                    <a:pt x="812800" y="0"/>
                  </a:lnTo>
                  <a:lnTo>
                    <a:pt x="812800" y="118528"/>
                  </a:lnTo>
                  <a:lnTo>
                    <a:pt x="0" y="118528"/>
                  </a:lnTo>
                  <a:close/>
                </a:path>
              </a:pathLst>
            </a:custGeom>
            <a:solidFill>
              <a:srgbClr val="FFFFFF"/>
            </a:solidFill>
          </p:spPr>
          <p:txBody>
            <a:bodyPr/>
            <a:lstStyle/>
            <a:p>
              <a:endParaRPr lang="fr-FR" sz="2400" dirty="0"/>
            </a:p>
          </p:txBody>
        </p:sp>
        <p:sp>
          <p:nvSpPr>
            <p:cNvPr id="8" name="TextBox 8"/>
            <p:cNvSpPr txBox="1"/>
            <p:nvPr/>
          </p:nvSpPr>
          <p:spPr>
            <a:xfrm>
              <a:off x="0" y="-76200"/>
              <a:ext cx="812800" cy="194728"/>
            </a:xfrm>
            <a:prstGeom prst="rect">
              <a:avLst/>
            </a:prstGeom>
          </p:spPr>
          <p:txBody>
            <a:bodyPr lIns="33867" tIns="33867" rIns="33867" bIns="33867" rtlCol="0" anchor="ctr"/>
            <a:lstStyle/>
            <a:p>
              <a:pPr algn="ctr">
                <a:lnSpc>
                  <a:spcPts val="2296"/>
                </a:lnSpc>
              </a:pPr>
              <a:endParaRPr sz="933" dirty="0"/>
            </a:p>
          </p:txBody>
        </p:sp>
      </p:grpSp>
      <p:sp>
        <p:nvSpPr>
          <p:cNvPr id="10" name="TextBox 10"/>
          <p:cNvSpPr txBox="1"/>
          <p:nvPr/>
        </p:nvSpPr>
        <p:spPr>
          <a:xfrm>
            <a:off x="949465" y="2605452"/>
            <a:ext cx="10307645" cy="2492990"/>
          </a:xfrm>
          <a:prstGeom prst="rect">
            <a:avLst/>
          </a:prstGeom>
        </p:spPr>
        <p:txBody>
          <a:bodyPr wrap="square" lIns="0" tIns="0" rIns="0" bIns="0" rtlCol="0" anchor="t">
            <a:spAutoFit/>
          </a:bodyPr>
          <a:lstStyle/>
          <a:p>
            <a:pPr algn="ctr"/>
            <a:r>
              <a:rPr lang="fr-FR" sz="5200" b="1" dirty="0">
                <a:solidFill>
                  <a:srgbClr val="FFFFFF"/>
                </a:solidFill>
                <a:latin typeface="+mj-lt"/>
                <a:ea typeface="Poppins Bold"/>
                <a:cs typeface="Poppins Bold"/>
                <a:sym typeface="Poppins Bold"/>
              </a:rPr>
              <a:t>Organisation &amp; fonctionnement du service communication</a:t>
            </a:r>
          </a:p>
          <a:p>
            <a:pPr algn="ctr"/>
            <a:r>
              <a:rPr lang="fr-FR" sz="5200" b="1" dirty="0">
                <a:solidFill>
                  <a:srgbClr val="FFFFFF"/>
                </a:solidFill>
                <a:latin typeface="+mj-lt"/>
                <a:ea typeface="Poppins Bold"/>
                <a:cs typeface="Poppins Bold"/>
                <a:sym typeface="Poppins Bold"/>
              </a:rPr>
              <a:t> du GNASPP</a:t>
            </a:r>
            <a:endParaRPr lang="en-US" sz="5200" b="1" dirty="0">
              <a:solidFill>
                <a:srgbClr val="FFFFFF"/>
              </a:solidFill>
              <a:latin typeface="+mj-lt"/>
              <a:ea typeface="Poppins Bold"/>
              <a:cs typeface="Poppins Bold"/>
              <a:sym typeface="Poppins Bold"/>
            </a:endParaRPr>
          </a:p>
        </p:txBody>
      </p:sp>
      <p:sp>
        <p:nvSpPr>
          <p:cNvPr id="11" name="TextBox 11"/>
          <p:cNvSpPr txBox="1"/>
          <p:nvPr/>
        </p:nvSpPr>
        <p:spPr>
          <a:xfrm>
            <a:off x="4964672" y="6006788"/>
            <a:ext cx="2018082" cy="212046"/>
          </a:xfrm>
          <a:prstGeom prst="rect">
            <a:avLst/>
          </a:prstGeom>
        </p:spPr>
        <p:txBody>
          <a:bodyPr wrap="square" lIns="0" tIns="0" rIns="0" bIns="0" rtlCol="0" anchor="t">
            <a:spAutoFit/>
          </a:bodyPr>
          <a:lstStyle/>
          <a:p>
            <a:pPr algn="ctr">
              <a:lnSpc>
                <a:spcPts val="1757"/>
              </a:lnSpc>
              <a:spcBef>
                <a:spcPct val="0"/>
              </a:spcBef>
            </a:pPr>
            <a:r>
              <a:rPr lang="en-US" sz="1333" b="1" dirty="0" smtClean="0">
                <a:solidFill>
                  <a:srgbClr val="243782"/>
                </a:solidFill>
                <a:latin typeface="+mj-lt"/>
                <a:ea typeface="Poppins"/>
                <a:cs typeface="Poppins"/>
                <a:sym typeface="Poppins"/>
              </a:rPr>
              <a:t>GNASPP-COM</a:t>
            </a:r>
            <a:endParaRPr lang="en-US" sz="1333" b="1" dirty="0">
              <a:solidFill>
                <a:srgbClr val="243782"/>
              </a:solidFill>
              <a:latin typeface="+mj-lt"/>
              <a:ea typeface="Poppins"/>
              <a:cs typeface="Poppins"/>
              <a:sym typeface="Poppins"/>
            </a:endParaRPr>
          </a:p>
        </p:txBody>
      </p:sp>
      <p:sp>
        <p:nvSpPr>
          <p:cNvPr id="12" name="TextBox 12"/>
          <p:cNvSpPr txBox="1"/>
          <p:nvPr/>
        </p:nvSpPr>
        <p:spPr>
          <a:xfrm>
            <a:off x="4153606" y="5276390"/>
            <a:ext cx="3613606" cy="395236"/>
          </a:xfrm>
          <a:prstGeom prst="rect">
            <a:avLst/>
          </a:prstGeom>
        </p:spPr>
        <p:txBody>
          <a:bodyPr wrap="square" lIns="0" tIns="0" rIns="0" bIns="0" rtlCol="0" anchor="t">
            <a:spAutoFit/>
          </a:bodyPr>
          <a:lstStyle/>
          <a:p>
            <a:pPr algn="ctr">
              <a:lnSpc>
                <a:spcPts val="3257"/>
              </a:lnSpc>
              <a:spcBef>
                <a:spcPct val="0"/>
              </a:spcBef>
            </a:pPr>
            <a:r>
              <a:rPr lang="en-US" sz="2667" spc="1343" dirty="0" smtClean="0">
                <a:solidFill>
                  <a:srgbClr val="FFFFFF"/>
                </a:solidFill>
                <a:latin typeface="+mj-lt"/>
                <a:ea typeface="Poppins"/>
                <a:cs typeface="Poppins"/>
                <a:sym typeface="Poppins"/>
              </a:rPr>
              <a:t>2025-2026</a:t>
            </a:r>
            <a:endParaRPr lang="en-US" sz="2667" spc="1343" dirty="0">
              <a:solidFill>
                <a:srgbClr val="FFFFFF"/>
              </a:solidFill>
              <a:latin typeface="+mj-lt"/>
              <a:ea typeface="Poppins"/>
              <a:cs typeface="Poppins"/>
              <a:sym typeface="Poppins"/>
            </a:endParaRPr>
          </a:p>
        </p:txBody>
      </p:sp>
      <p:pic>
        <p:nvPicPr>
          <p:cNvPr id="1026" name="Picture 2" descr="C:\Users\chass_000.000\Desktop\pc divers\2-g7\2026-Charte graphique- GNASPP\LOGO-ECU\CHARTE GRAPHIQUE GNASPP\charte graphique\logo GNASPP-FOND BLANC.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71833" y="484271"/>
            <a:ext cx="1215251" cy="14132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84166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9"/>
          <p:cNvSpPr txBox="1"/>
          <p:nvPr/>
        </p:nvSpPr>
        <p:spPr>
          <a:xfrm>
            <a:off x="205167" y="194085"/>
            <a:ext cx="3951012" cy="436017"/>
          </a:xfrm>
          <a:prstGeom prst="rect">
            <a:avLst/>
          </a:prstGeom>
        </p:spPr>
        <p:txBody>
          <a:bodyPr lIns="0" tIns="0" rIns="0" bIns="0" rtlCol="0" anchor="t">
            <a:spAutoFit/>
          </a:bodyPr>
          <a:lstStyle/>
          <a:p>
            <a:pPr>
              <a:lnSpc>
                <a:spcPts val="3389"/>
              </a:lnSpc>
            </a:pPr>
            <a:r>
              <a:rPr lang="fr-FR" sz="3200" b="1" dirty="0">
                <a:solidFill>
                  <a:schemeClr val="accent6"/>
                </a:solidFill>
                <a:latin typeface="+mj-lt"/>
                <a:ea typeface="Poppins Bold"/>
                <a:cs typeface="Poppins Bold"/>
                <a:sym typeface="Poppins Bold"/>
              </a:rPr>
              <a:t>Quelques activités</a:t>
            </a:r>
            <a:endParaRPr lang="en-US" sz="3200" b="1" dirty="0">
              <a:solidFill>
                <a:schemeClr val="accent6"/>
              </a:solidFill>
              <a:latin typeface="+mj-lt"/>
              <a:ea typeface="Poppins Bold"/>
              <a:cs typeface="Poppins Bold"/>
              <a:sym typeface="Poppins Bold"/>
            </a:endParaRPr>
          </a:p>
        </p:txBody>
      </p:sp>
      <p:sp>
        <p:nvSpPr>
          <p:cNvPr id="10" name="TextBox 5"/>
          <p:cNvSpPr txBox="1"/>
          <p:nvPr/>
        </p:nvSpPr>
        <p:spPr>
          <a:xfrm>
            <a:off x="1343685" y="2185517"/>
            <a:ext cx="1461555" cy="240707"/>
          </a:xfrm>
          <a:prstGeom prst="rect">
            <a:avLst/>
          </a:prstGeom>
        </p:spPr>
        <p:txBody>
          <a:bodyPr wrap="square" lIns="0" tIns="0" rIns="0" bIns="0" rtlCol="0" anchor="t">
            <a:spAutoFit/>
          </a:bodyPr>
          <a:lstStyle>
            <a:defPPr marR="0" lvl="0" algn="l" rtl="0">
              <a:lnSpc>
                <a:spcPct val="100000"/>
              </a:lnSpc>
              <a:spcBef>
                <a:spcPts val="0"/>
              </a:spcBef>
              <a:spcAft>
                <a:spcPts val="0"/>
              </a:spcAft>
            </a:defPPr>
            <a:lvl1pPr>
              <a:lnSpc>
                <a:spcPts val="1750"/>
              </a:lnSpc>
              <a:defRPr sz="1250" b="1" spc="-12">
                <a:solidFill>
                  <a:srgbClr val="CEB290"/>
                </a:solidFill>
                <a:latin typeface="Arial Black" panose="020B0A04020102020204" pitchFamily="34" charset="0"/>
                <a:ea typeface="Nunito Sans Heavy"/>
                <a:cs typeface="Nunito Sans Heavy"/>
              </a:defRPr>
            </a:lvl1pPr>
          </a:lstStyle>
          <a:p>
            <a:r>
              <a:rPr lang="fr-FR" sz="2000" dirty="0"/>
              <a:t>Bien-être</a:t>
            </a:r>
            <a:endParaRPr lang="en-US" sz="1867" dirty="0">
              <a:sym typeface="Brice SemiExpanded Extra-Light"/>
            </a:endParaRPr>
          </a:p>
        </p:txBody>
      </p:sp>
      <p:sp>
        <p:nvSpPr>
          <p:cNvPr id="11" name="TextBox 8"/>
          <p:cNvSpPr txBox="1"/>
          <p:nvPr/>
        </p:nvSpPr>
        <p:spPr>
          <a:xfrm>
            <a:off x="488298" y="2686724"/>
            <a:ext cx="3018252" cy="1904817"/>
          </a:xfrm>
          <a:prstGeom prst="rect">
            <a:avLst/>
          </a:prstGeom>
        </p:spPr>
        <p:txBody>
          <a:bodyPr wrap="square" lIns="0" tIns="0" rIns="0" bIns="0" rtlCol="0" anchor="t">
            <a:spAutoFit/>
          </a:bodyPr>
          <a:lstStyle>
            <a:defPPr marR="0" lvl="0" algn="l" rtl="0">
              <a:lnSpc>
                <a:spcPct val="100000"/>
              </a:lnSpc>
              <a:spcBef>
                <a:spcPts val="0"/>
              </a:spcBef>
              <a:spcAft>
                <a:spcPts val="0"/>
              </a:spcAft>
            </a:defPPr>
            <a:lvl1pPr>
              <a:lnSpc>
                <a:spcPts val="1260"/>
              </a:lnSpc>
              <a:defRPr sz="900" spc="45">
                <a:solidFill>
                  <a:srgbClr val="FFFFFF"/>
                </a:solidFill>
                <a:latin typeface="Arial" panose="020B0604020202020204" pitchFamily="34" charset="0"/>
                <a:ea typeface="Nunito Sans Extra-Light"/>
                <a:cs typeface="Arial" panose="020B0604020202020204" pitchFamily="34" charset="0"/>
              </a:defRPr>
            </a:lvl1pPr>
            <a:lvl2pPr marL="97155">
              <a:lnSpc>
                <a:spcPts val="1260"/>
              </a:lnSpc>
              <a:defRPr sz="900" spc="45">
                <a:solidFill>
                  <a:srgbClr val="FFFFFF"/>
                </a:solidFill>
                <a:latin typeface="Arial" panose="020B0604020202020204" pitchFamily="34" charset="0"/>
                <a:ea typeface="Nunito Sans Extra-Light"/>
                <a:cs typeface="Arial" panose="020B0604020202020204" pitchFamily="34" charset="0"/>
              </a:defRPr>
            </a:lvl2pPr>
          </a:lstStyle>
          <a:p>
            <a:pPr algn="ctr">
              <a:lnSpc>
                <a:spcPct val="150000"/>
              </a:lnSpc>
            </a:pPr>
            <a:r>
              <a:rPr lang="fr-FR" sz="1200" dirty="0"/>
              <a:t>Dans l’année, le BUREAU organise des moments amicaux qui reflètent l'esprit de l'équipe, favorisant un environnement positif. Que ce soit à travers des célébrations ou de simples interactions significatives, ces moments renforcent nos liens et une culture de soutien.</a:t>
            </a:r>
            <a:endParaRPr lang="en-US" sz="1200" dirty="0">
              <a:sym typeface="Nunito Sans Extra-Light"/>
            </a:endParaRPr>
          </a:p>
        </p:txBody>
      </p:sp>
      <p:pic>
        <p:nvPicPr>
          <p:cNvPr id="1026" name="Picture 2" descr="F:\2024\janvier\20231207_13201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56177" y="630102"/>
            <a:ext cx="3371851" cy="155779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F:\2024\octobre\20240926_12303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56179" y="2838021"/>
            <a:ext cx="3371851" cy="155779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F:\2023\JUILLET\20230324_18202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56176" y="5205659"/>
            <a:ext cx="3371851" cy="1557795"/>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F:\2023\JUILLET\20230325_203304.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20100" y="630101"/>
            <a:ext cx="3366699" cy="155541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F:\2023\JUILLET\20230603_141429.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399684" y="2838021"/>
            <a:ext cx="3387115" cy="1564847"/>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C:\Users\chass_000.000\Desktop\pc divers\2-g7\AG CS BLANCHE 2023\PHOTOS\20230918_140648.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393774" y="5205659"/>
            <a:ext cx="3393025" cy="15675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3721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3"/>
          <p:cNvSpPr txBox="1"/>
          <p:nvPr/>
        </p:nvSpPr>
        <p:spPr>
          <a:xfrm>
            <a:off x="1" y="1198657"/>
            <a:ext cx="12192001" cy="5006107"/>
          </a:xfrm>
          <a:prstGeom prst="rect">
            <a:avLst/>
          </a:prstGeom>
          <a:ln>
            <a:solidFill>
              <a:schemeClr val="accent6"/>
            </a:solidFill>
          </a:ln>
        </p:spPr>
        <p:txBody>
          <a:bodyPr lIns="33867" tIns="33867" rIns="33867" bIns="33867" rtlCol="0" anchor="ctr"/>
          <a:lstStyle/>
          <a:p>
            <a:pPr algn="ctr">
              <a:lnSpc>
                <a:spcPts val="2296"/>
              </a:lnSpc>
            </a:pPr>
            <a:endParaRPr sz="933"/>
          </a:p>
        </p:txBody>
      </p:sp>
      <p:sp>
        <p:nvSpPr>
          <p:cNvPr id="33" name="TextBox 33"/>
          <p:cNvSpPr txBox="1"/>
          <p:nvPr/>
        </p:nvSpPr>
        <p:spPr>
          <a:xfrm>
            <a:off x="5647730" y="1649605"/>
            <a:ext cx="2111969" cy="738664"/>
          </a:xfrm>
          <a:prstGeom prst="rect">
            <a:avLst/>
          </a:prstGeom>
        </p:spPr>
        <p:txBody>
          <a:bodyPr wrap="square" lIns="0" tIns="0" rIns="0" bIns="0" rtlCol="0" anchor="t">
            <a:spAutoFit/>
          </a:bodyPr>
          <a:lstStyle/>
          <a:p>
            <a:pPr algn="ctr"/>
            <a:r>
              <a:rPr lang="fr-FR" sz="2400" b="1" dirty="0" smtClean="0">
                <a:solidFill>
                  <a:srgbClr val="FFFFFF"/>
                </a:solidFill>
                <a:ea typeface="Poppins Semi-Bold"/>
                <a:cs typeface="Poppins Semi-Bold"/>
                <a:sym typeface="Poppins Semi-Bold"/>
              </a:rPr>
              <a:t>Calendrier </a:t>
            </a:r>
            <a:r>
              <a:rPr lang="en-US" sz="2400" b="1" dirty="0" smtClean="0">
                <a:solidFill>
                  <a:srgbClr val="FFFFFF"/>
                </a:solidFill>
                <a:ea typeface="Poppins Semi-Bold"/>
                <a:cs typeface="Poppins Semi-Bold"/>
                <a:sym typeface="Poppins Semi-Bold"/>
              </a:rPr>
              <a:t>2026</a:t>
            </a:r>
            <a:endParaRPr lang="en-US" sz="2400" b="1" dirty="0">
              <a:solidFill>
                <a:srgbClr val="FFFFFF"/>
              </a:solidFill>
              <a:ea typeface="Poppins Semi-Bold"/>
              <a:cs typeface="Poppins Semi-Bold"/>
              <a:sym typeface="Poppins Semi-Bold"/>
            </a:endParaRPr>
          </a:p>
        </p:txBody>
      </p:sp>
      <p:sp>
        <p:nvSpPr>
          <p:cNvPr id="36" name="TextBox 19"/>
          <p:cNvSpPr txBox="1"/>
          <p:nvPr/>
        </p:nvSpPr>
        <p:spPr>
          <a:xfrm>
            <a:off x="257929" y="275657"/>
            <a:ext cx="2510481" cy="436017"/>
          </a:xfrm>
          <a:prstGeom prst="rect">
            <a:avLst/>
          </a:prstGeom>
        </p:spPr>
        <p:txBody>
          <a:bodyPr wrap="square" lIns="0" tIns="0" rIns="0" bIns="0" rtlCol="0" anchor="t">
            <a:spAutoFit/>
          </a:bodyPr>
          <a:lstStyle/>
          <a:p>
            <a:pPr>
              <a:lnSpc>
                <a:spcPts val="3389"/>
              </a:lnSpc>
            </a:pPr>
            <a:r>
              <a:rPr lang="en-US" sz="3200" b="1" dirty="0">
                <a:solidFill>
                  <a:srgbClr val="FFFFFF"/>
                </a:solidFill>
                <a:latin typeface="+mj-lt"/>
                <a:ea typeface="Poppins Bold"/>
                <a:cs typeface="Poppins Bold"/>
                <a:sym typeface="Poppins Bold"/>
              </a:rPr>
              <a:t>Nos </a:t>
            </a:r>
            <a:r>
              <a:rPr lang="fr-FR" sz="3200" b="1" dirty="0">
                <a:solidFill>
                  <a:srgbClr val="FFFFFF"/>
                </a:solidFill>
                <a:latin typeface="+mj-lt"/>
                <a:ea typeface="Poppins Bold"/>
                <a:cs typeface="Poppins Bold"/>
                <a:sym typeface="Poppins Bold"/>
              </a:rPr>
              <a:t>Projets</a:t>
            </a:r>
          </a:p>
        </p:txBody>
      </p:sp>
      <p:sp>
        <p:nvSpPr>
          <p:cNvPr id="45" name="TextBox 35"/>
          <p:cNvSpPr txBox="1"/>
          <p:nvPr/>
        </p:nvSpPr>
        <p:spPr>
          <a:xfrm>
            <a:off x="8704472" y="1649605"/>
            <a:ext cx="2185219" cy="1107996"/>
          </a:xfrm>
          <a:prstGeom prst="rect">
            <a:avLst/>
          </a:prstGeom>
        </p:spPr>
        <p:txBody>
          <a:bodyPr wrap="square" lIns="0" tIns="0" rIns="0" bIns="0" rtlCol="0" anchor="t">
            <a:spAutoFit/>
          </a:bodyPr>
          <a:lstStyle/>
          <a:p>
            <a:pPr algn="ctr"/>
            <a:r>
              <a:rPr lang="en-US" sz="2400" b="1" dirty="0" smtClean="0">
                <a:solidFill>
                  <a:srgbClr val="FFFFFF"/>
                </a:solidFill>
                <a:ea typeface="Poppins Semi-Bold"/>
                <a:cs typeface="Poppins Semi-Bold"/>
                <a:sym typeface="Poppins Semi-Bold"/>
              </a:rPr>
              <a:t>Presentation video</a:t>
            </a:r>
          </a:p>
          <a:p>
            <a:pPr algn="ctr"/>
            <a:r>
              <a:rPr lang="en-US" sz="2400" b="1" dirty="0" smtClean="0">
                <a:solidFill>
                  <a:srgbClr val="FFFFFF"/>
                </a:solidFill>
                <a:ea typeface="Poppins Semi-Bold"/>
                <a:cs typeface="Poppins Semi-Bold"/>
                <a:sym typeface="Poppins Semi-Bold"/>
              </a:rPr>
              <a:t>du GNASPP</a:t>
            </a:r>
          </a:p>
        </p:txBody>
      </p:sp>
      <p:sp>
        <p:nvSpPr>
          <p:cNvPr id="49" name="AutoShape 29"/>
          <p:cNvSpPr/>
          <p:nvPr/>
        </p:nvSpPr>
        <p:spPr>
          <a:xfrm>
            <a:off x="135940" y="1790670"/>
            <a:ext cx="959435" cy="4777"/>
          </a:xfrm>
          <a:prstGeom prst="line">
            <a:avLst/>
          </a:prstGeom>
          <a:ln w="19050" cap="flat">
            <a:solidFill>
              <a:srgbClr val="CEB290"/>
            </a:solidFill>
            <a:prstDash val="solid"/>
            <a:headEnd type="none" w="sm" len="sm"/>
            <a:tailEnd type="none" w="sm" len="sm"/>
          </a:ln>
        </p:spPr>
        <p:txBody>
          <a:bodyPr/>
          <a:lstStyle/>
          <a:p>
            <a:endParaRPr lang="fr-FR" sz="2400"/>
          </a:p>
        </p:txBody>
      </p:sp>
      <p:sp>
        <p:nvSpPr>
          <p:cNvPr id="20" name="TextBox 33"/>
          <p:cNvSpPr txBox="1"/>
          <p:nvPr/>
        </p:nvSpPr>
        <p:spPr>
          <a:xfrm>
            <a:off x="964860" y="1661548"/>
            <a:ext cx="3640593" cy="738664"/>
          </a:xfrm>
          <a:prstGeom prst="rect">
            <a:avLst/>
          </a:prstGeom>
        </p:spPr>
        <p:txBody>
          <a:bodyPr wrap="square" lIns="0" tIns="0" rIns="0" bIns="0" rtlCol="0" anchor="t">
            <a:spAutoFit/>
          </a:bodyPr>
          <a:lstStyle/>
          <a:p>
            <a:pPr algn="ctr"/>
            <a:r>
              <a:rPr lang="fr-FR" sz="2400" b="1" dirty="0">
                <a:solidFill>
                  <a:srgbClr val="FFFFFF"/>
                </a:solidFill>
                <a:ea typeface="Poppins Semi-Bold"/>
                <a:cs typeface="Poppins Semi-Bold"/>
                <a:sym typeface="Poppins Semi-Bold"/>
              </a:rPr>
              <a:t>Création de la </a:t>
            </a:r>
            <a:endParaRPr lang="fr-FR" sz="2400" b="1" dirty="0" smtClean="0">
              <a:solidFill>
                <a:srgbClr val="FFFFFF"/>
              </a:solidFill>
              <a:ea typeface="Poppins Semi-Bold"/>
              <a:cs typeface="Poppins Semi-Bold"/>
              <a:sym typeface="Poppins Semi-Bold"/>
            </a:endParaRPr>
          </a:p>
          <a:p>
            <a:pPr algn="ctr"/>
            <a:r>
              <a:rPr lang="fr-FR" sz="2400" b="1" dirty="0" smtClean="0">
                <a:solidFill>
                  <a:srgbClr val="FFFFFF"/>
                </a:solidFill>
                <a:ea typeface="Poppins Semi-Bold"/>
                <a:cs typeface="Poppins Semi-Bold"/>
                <a:sym typeface="Poppins Semi-Bold"/>
              </a:rPr>
              <a:t>charte </a:t>
            </a:r>
            <a:r>
              <a:rPr lang="fr-FR" sz="2400" b="1" dirty="0">
                <a:solidFill>
                  <a:srgbClr val="FFFFFF"/>
                </a:solidFill>
                <a:ea typeface="Poppins Semi-Bold"/>
                <a:cs typeface="Poppins Semi-Bold"/>
                <a:sym typeface="Poppins Semi-Bold"/>
              </a:rPr>
              <a:t>graphique</a:t>
            </a:r>
          </a:p>
        </p:txBody>
      </p:sp>
      <p:sp>
        <p:nvSpPr>
          <p:cNvPr id="17" name="AutoShape 29"/>
          <p:cNvSpPr/>
          <p:nvPr/>
        </p:nvSpPr>
        <p:spPr>
          <a:xfrm>
            <a:off x="11023015" y="1800225"/>
            <a:ext cx="959435" cy="4777"/>
          </a:xfrm>
          <a:prstGeom prst="line">
            <a:avLst/>
          </a:prstGeom>
          <a:ln w="19050" cap="flat">
            <a:solidFill>
              <a:srgbClr val="CEB290"/>
            </a:solidFill>
            <a:prstDash val="solid"/>
            <a:headEnd type="none" w="sm" len="sm"/>
            <a:tailEnd type="none" w="sm" len="sm"/>
          </a:ln>
        </p:spPr>
        <p:txBody>
          <a:bodyPr/>
          <a:lstStyle/>
          <a:p>
            <a:endParaRPr lang="fr-FR" sz="2400"/>
          </a:p>
        </p:txBody>
      </p:sp>
      <p:sp>
        <p:nvSpPr>
          <p:cNvPr id="11" name="TextBox 33"/>
          <p:cNvSpPr txBox="1"/>
          <p:nvPr/>
        </p:nvSpPr>
        <p:spPr>
          <a:xfrm>
            <a:off x="1651053" y="3130960"/>
            <a:ext cx="2588931" cy="2539157"/>
          </a:xfrm>
          <a:prstGeom prst="rect">
            <a:avLst/>
          </a:prstGeom>
        </p:spPr>
        <p:txBody>
          <a:bodyPr wrap="square" lIns="0" tIns="0" rIns="0" bIns="0" rtlCol="0" anchor="t">
            <a:spAutoFit/>
          </a:bodyPr>
          <a:lstStyle/>
          <a:p>
            <a:pPr marL="285750" indent="-285750">
              <a:lnSpc>
                <a:spcPts val="2229"/>
              </a:lnSpc>
              <a:buFont typeface="Arial" panose="020B0604020202020204" pitchFamily="34" charset="0"/>
              <a:buChar char="•"/>
            </a:pPr>
            <a:r>
              <a:rPr lang="fr-FR" sz="1592" b="1" dirty="0" smtClean="0">
                <a:solidFill>
                  <a:srgbClr val="FFFFFF"/>
                </a:solidFill>
                <a:latin typeface="Poppins Semi-Bold"/>
                <a:ea typeface="Poppins Semi-Bold"/>
                <a:cs typeface="Poppins Semi-Bold"/>
                <a:sym typeface="Poppins Semi-Bold"/>
              </a:rPr>
              <a:t>Logo</a:t>
            </a:r>
          </a:p>
          <a:p>
            <a:pPr marL="285750" indent="-285750">
              <a:lnSpc>
                <a:spcPts val="2229"/>
              </a:lnSpc>
              <a:buFont typeface="Arial" panose="020B0604020202020204" pitchFamily="34" charset="0"/>
              <a:buChar char="•"/>
            </a:pPr>
            <a:r>
              <a:rPr lang="fr-FR" sz="1592" b="1" dirty="0" smtClean="0">
                <a:solidFill>
                  <a:srgbClr val="FFFFFF"/>
                </a:solidFill>
                <a:latin typeface="Poppins Semi-Bold"/>
                <a:ea typeface="Poppins Semi-Bold"/>
                <a:cs typeface="Poppins Semi-Bold"/>
                <a:sym typeface="Poppins Semi-Bold"/>
              </a:rPr>
              <a:t>Couleurs</a:t>
            </a:r>
          </a:p>
          <a:p>
            <a:pPr marL="285750" indent="-285750">
              <a:lnSpc>
                <a:spcPts val="2229"/>
              </a:lnSpc>
              <a:buFont typeface="Arial" panose="020B0604020202020204" pitchFamily="34" charset="0"/>
              <a:buChar char="•"/>
            </a:pPr>
            <a:r>
              <a:rPr lang="fr-FR" sz="1592" b="1" dirty="0" smtClean="0">
                <a:solidFill>
                  <a:srgbClr val="FFFFFF"/>
                </a:solidFill>
                <a:latin typeface="Poppins Semi-Bold"/>
                <a:ea typeface="Poppins Semi-Bold"/>
                <a:cs typeface="Poppins Semi-Bold"/>
                <a:sym typeface="Poppins Semi-Bold"/>
              </a:rPr>
              <a:t>Typographie</a:t>
            </a:r>
          </a:p>
          <a:p>
            <a:pPr marL="285750" indent="-285750">
              <a:lnSpc>
                <a:spcPts val="2229"/>
              </a:lnSpc>
              <a:buFont typeface="Arial" panose="020B0604020202020204" pitchFamily="34" charset="0"/>
              <a:buChar char="•"/>
            </a:pPr>
            <a:r>
              <a:rPr lang="fr-FR" sz="1592" b="1" dirty="0" smtClean="0">
                <a:solidFill>
                  <a:srgbClr val="FFFFFF"/>
                </a:solidFill>
                <a:latin typeface="Poppins Semi-Bold"/>
                <a:ea typeface="Poppins Semi-Bold"/>
                <a:cs typeface="Poppins Semi-Bold"/>
                <a:sym typeface="Poppins Semi-Bold"/>
              </a:rPr>
              <a:t>Images</a:t>
            </a:r>
          </a:p>
          <a:p>
            <a:pPr marL="285750" indent="-285750">
              <a:lnSpc>
                <a:spcPts val="2229"/>
              </a:lnSpc>
              <a:buFont typeface="Arial" panose="020B0604020202020204" pitchFamily="34" charset="0"/>
              <a:buChar char="•"/>
            </a:pPr>
            <a:r>
              <a:rPr lang="fr-FR" sz="1592" b="1" dirty="0" smtClean="0">
                <a:solidFill>
                  <a:srgbClr val="FFFFFF"/>
                </a:solidFill>
                <a:latin typeface="Poppins Semi-Bold"/>
                <a:ea typeface="Poppins Semi-Bold"/>
                <a:cs typeface="Poppins Semi-Bold"/>
                <a:sym typeface="Poppins Semi-Bold"/>
              </a:rPr>
              <a:t>Règles</a:t>
            </a:r>
          </a:p>
          <a:p>
            <a:pPr marL="285750" indent="-285750">
              <a:lnSpc>
                <a:spcPts val="2229"/>
              </a:lnSpc>
              <a:buFont typeface="Arial" panose="020B0604020202020204" pitchFamily="34" charset="0"/>
              <a:buChar char="•"/>
            </a:pPr>
            <a:r>
              <a:rPr lang="fr-FR" sz="1592" b="1" dirty="0" smtClean="0">
                <a:solidFill>
                  <a:srgbClr val="FFFFFF"/>
                </a:solidFill>
                <a:latin typeface="Poppins Semi-Bold"/>
                <a:ea typeface="Poppins Semi-Bold"/>
                <a:cs typeface="Poppins Semi-Bold"/>
                <a:sym typeface="Poppins Semi-Bold"/>
              </a:rPr>
              <a:t>Carte de visite</a:t>
            </a:r>
          </a:p>
          <a:p>
            <a:pPr marL="285750" indent="-285750">
              <a:lnSpc>
                <a:spcPts val="2229"/>
              </a:lnSpc>
              <a:buFont typeface="Arial" panose="020B0604020202020204" pitchFamily="34" charset="0"/>
              <a:buChar char="•"/>
            </a:pPr>
            <a:r>
              <a:rPr lang="fr-FR" sz="1592" b="1" dirty="0" smtClean="0">
                <a:solidFill>
                  <a:srgbClr val="FFFFFF"/>
                </a:solidFill>
                <a:latin typeface="Poppins Semi-Bold"/>
                <a:ea typeface="Poppins Semi-Bold"/>
                <a:cs typeface="Poppins Semi-Bold"/>
                <a:sym typeface="Poppins Semi-Bold"/>
              </a:rPr>
              <a:t>Courrier</a:t>
            </a:r>
          </a:p>
          <a:p>
            <a:pPr marL="285750" indent="-285750">
              <a:lnSpc>
                <a:spcPts val="2229"/>
              </a:lnSpc>
              <a:buFont typeface="Arial" panose="020B0604020202020204" pitchFamily="34" charset="0"/>
              <a:buChar char="•"/>
            </a:pPr>
            <a:r>
              <a:rPr lang="fr-FR" sz="1592" b="1" dirty="0" smtClean="0">
                <a:solidFill>
                  <a:srgbClr val="FFFFFF"/>
                </a:solidFill>
                <a:latin typeface="Poppins Semi-Bold"/>
                <a:ea typeface="Poppins Semi-Bold"/>
                <a:cs typeface="Poppins Semi-Bold"/>
                <a:sym typeface="Poppins Semi-Bold"/>
              </a:rPr>
              <a:t>Affiches</a:t>
            </a:r>
          </a:p>
          <a:p>
            <a:pPr marL="285750" indent="-285750">
              <a:lnSpc>
                <a:spcPts val="2229"/>
              </a:lnSpc>
              <a:buFont typeface="Arial" panose="020B0604020202020204" pitchFamily="34" charset="0"/>
              <a:buChar char="•"/>
            </a:pPr>
            <a:r>
              <a:rPr lang="fr-FR" sz="1592" b="1" dirty="0" smtClean="0">
                <a:solidFill>
                  <a:srgbClr val="FFFFFF"/>
                </a:solidFill>
                <a:latin typeface="Poppins Semi-Bold"/>
                <a:ea typeface="Poppins Semi-Bold"/>
                <a:cs typeface="Poppins Semi-Bold"/>
                <a:sym typeface="Poppins Semi-Bold"/>
              </a:rPr>
              <a:t> </a:t>
            </a:r>
            <a:endParaRPr lang="fr-FR" sz="1592" b="1" dirty="0">
              <a:solidFill>
                <a:srgbClr val="FFFFFF"/>
              </a:solidFill>
              <a:latin typeface="Poppins Semi-Bold"/>
              <a:ea typeface="Poppins Semi-Bold"/>
              <a:cs typeface="Poppins Semi-Bold"/>
              <a:sym typeface="Poppins Semi-Bold"/>
            </a:endParaRPr>
          </a:p>
        </p:txBody>
      </p:sp>
      <p:sp>
        <p:nvSpPr>
          <p:cNvPr id="18" name="AutoShape 29"/>
          <p:cNvSpPr/>
          <p:nvPr/>
        </p:nvSpPr>
        <p:spPr>
          <a:xfrm>
            <a:off x="4547138" y="1788281"/>
            <a:ext cx="959435" cy="4777"/>
          </a:xfrm>
          <a:prstGeom prst="line">
            <a:avLst/>
          </a:prstGeom>
          <a:ln w="19050" cap="flat">
            <a:solidFill>
              <a:srgbClr val="CEB290"/>
            </a:solidFill>
            <a:prstDash val="solid"/>
            <a:headEnd type="none" w="sm" len="sm"/>
            <a:tailEnd type="none" w="sm" len="sm"/>
          </a:ln>
        </p:spPr>
        <p:txBody>
          <a:bodyPr/>
          <a:lstStyle/>
          <a:p>
            <a:endParaRPr lang="fr-FR" sz="2400"/>
          </a:p>
        </p:txBody>
      </p:sp>
      <p:sp>
        <p:nvSpPr>
          <p:cNvPr id="19" name="AutoShape 29"/>
          <p:cNvSpPr/>
          <p:nvPr/>
        </p:nvSpPr>
        <p:spPr>
          <a:xfrm>
            <a:off x="7759699" y="1773162"/>
            <a:ext cx="959435" cy="4777"/>
          </a:xfrm>
          <a:prstGeom prst="line">
            <a:avLst/>
          </a:prstGeom>
          <a:ln w="19050" cap="flat">
            <a:solidFill>
              <a:srgbClr val="CEB290"/>
            </a:solidFill>
            <a:prstDash val="solid"/>
            <a:headEnd type="none" w="sm" len="sm"/>
            <a:tailEnd type="none" w="sm" len="sm"/>
          </a:ln>
        </p:spPr>
        <p:txBody>
          <a:bodyPr/>
          <a:lstStyle/>
          <a:p>
            <a:endParaRPr lang="fr-FR" sz="2400"/>
          </a:p>
        </p:txBody>
      </p:sp>
      <p:pic>
        <p:nvPicPr>
          <p:cNvPr id="4098" name="Picture 2" descr="Caméra Vidéo Cinéma - Images vectorielles gratuites sur Pixaba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9009681" y="3492916"/>
            <a:ext cx="1574800" cy="1577558"/>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6" descr="Modèle charte graphique Figma | Digidop | Figm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34641345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4" descr="F:\2024\mai\20240526_08205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7191737" y="1828713"/>
            <a:ext cx="6879945" cy="3178629"/>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3"/>
          <p:cNvGrpSpPr/>
          <p:nvPr/>
        </p:nvGrpSpPr>
        <p:grpSpPr>
          <a:xfrm>
            <a:off x="1" y="-50512"/>
            <a:ext cx="12221023" cy="6908512"/>
            <a:chOff x="0" y="0"/>
            <a:chExt cx="4816593" cy="2709333"/>
          </a:xfrm>
        </p:grpSpPr>
        <p:sp>
          <p:nvSpPr>
            <p:cNvPr id="4" name="Freeform 4"/>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gradFill rotWithShape="1">
              <a:gsLst>
                <a:gs pos="0">
                  <a:srgbClr val="000000">
                    <a:alpha val="79000"/>
                  </a:srgbClr>
                </a:gs>
                <a:gs pos="100000">
                  <a:srgbClr val="3533CD">
                    <a:alpha val="79000"/>
                  </a:srgbClr>
                </a:gs>
              </a:gsLst>
              <a:lin ang="0"/>
            </a:gradFill>
          </p:spPr>
          <p:txBody>
            <a:bodyPr/>
            <a:lstStyle/>
            <a:p>
              <a:endParaRPr lang="fr-FR"/>
            </a:p>
          </p:txBody>
        </p:sp>
        <p:sp>
          <p:nvSpPr>
            <p:cNvPr id="5" name="TextBox 5"/>
            <p:cNvSpPr txBox="1"/>
            <p:nvPr/>
          </p:nvSpPr>
          <p:spPr>
            <a:xfrm>
              <a:off x="0" y="-57150"/>
              <a:ext cx="4816593" cy="2766483"/>
            </a:xfrm>
            <a:prstGeom prst="rect">
              <a:avLst/>
            </a:prstGeom>
          </p:spPr>
          <p:txBody>
            <a:bodyPr lIns="33867" tIns="33867" rIns="33867" bIns="33867" rtlCol="0" anchor="ctr"/>
            <a:lstStyle/>
            <a:p>
              <a:pPr algn="ctr">
                <a:lnSpc>
                  <a:spcPts val="1307"/>
                </a:lnSpc>
              </a:pPr>
              <a:endParaRPr sz="933"/>
            </a:p>
          </p:txBody>
        </p:sp>
      </p:grpSp>
      <p:sp>
        <p:nvSpPr>
          <p:cNvPr id="8" name="TextBox 8"/>
          <p:cNvSpPr txBox="1"/>
          <p:nvPr/>
        </p:nvSpPr>
        <p:spPr>
          <a:xfrm>
            <a:off x="2210964" y="1911930"/>
            <a:ext cx="4318548" cy="1949252"/>
          </a:xfrm>
          <a:prstGeom prst="rect">
            <a:avLst/>
          </a:prstGeom>
        </p:spPr>
        <p:txBody>
          <a:bodyPr lIns="0" tIns="0" rIns="0" bIns="0" rtlCol="0" anchor="t">
            <a:spAutoFit/>
          </a:bodyPr>
          <a:lstStyle/>
          <a:p>
            <a:pPr algn="ctr">
              <a:lnSpc>
                <a:spcPts val="7568"/>
              </a:lnSpc>
            </a:pPr>
            <a:r>
              <a:rPr lang="en-US" sz="5867" b="1" dirty="0">
                <a:solidFill>
                  <a:srgbClr val="FFFFFF"/>
                </a:solidFill>
                <a:ea typeface="Gothic A1 Bold"/>
                <a:cs typeface="Gothic A1 Bold"/>
                <a:sym typeface="Gothic A1 Bold"/>
              </a:rPr>
              <a:t>Message</a:t>
            </a:r>
          </a:p>
          <a:p>
            <a:pPr algn="ctr">
              <a:lnSpc>
                <a:spcPts val="7568"/>
              </a:lnSpc>
            </a:pPr>
            <a:r>
              <a:rPr lang="en-US" sz="5867" b="1" dirty="0">
                <a:solidFill>
                  <a:srgbClr val="FFFFFF"/>
                </a:solidFill>
                <a:ea typeface="Gothic A1 Bold"/>
                <a:cs typeface="Gothic A1 Bold"/>
                <a:sym typeface="Gothic A1 Bold"/>
              </a:rPr>
              <a:t>Final</a:t>
            </a:r>
          </a:p>
        </p:txBody>
      </p:sp>
      <p:sp>
        <p:nvSpPr>
          <p:cNvPr id="9" name="TextBox 9"/>
          <p:cNvSpPr txBox="1"/>
          <p:nvPr/>
        </p:nvSpPr>
        <p:spPr>
          <a:xfrm>
            <a:off x="784802" y="4352867"/>
            <a:ext cx="7315199" cy="320601"/>
          </a:xfrm>
          <a:prstGeom prst="rect">
            <a:avLst/>
          </a:prstGeom>
        </p:spPr>
        <p:txBody>
          <a:bodyPr wrap="square" lIns="0" tIns="0" rIns="0" bIns="0" rtlCol="0" anchor="t">
            <a:spAutoFit/>
          </a:bodyPr>
          <a:lstStyle/>
          <a:p>
            <a:pPr algn="ctr">
              <a:lnSpc>
                <a:spcPts val="2541"/>
              </a:lnSpc>
            </a:pPr>
            <a:r>
              <a:rPr lang="fr-FR" sz="2000" dirty="0" smtClean="0">
                <a:solidFill>
                  <a:srgbClr val="FFFFFF"/>
                </a:solidFill>
                <a:ea typeface="Gothic A1 Light Bold"/>
                <a:cs typeface="Gothic A1 Light Bold"/>
                <a:sym typeface="Gothic A1 Light Bold"/>
              </a:rPr>
              <a:t>Restons ensemble, restons connectés,</a:t>
            </a:r>
            <a:r>
              <a:rPr lang="en-US" sz="2000" dirty="0" smtClean="0">
                <a:solidFill>
                  <a:srgbClr val="FFFFFF"/>
                </a:solidFill>
                <a:ea typeface="Gothic A1 Light Bold"/>
                <a:cs typeface="Gothic A1 Light Bold"/>
                <a:sym typeface="Gothic A1 Light Bold"/>
              </a:rPr>
              <a:t> </a:t>
            </a:r>
            <a:r>
              <a:rPr lang="fr-FR" sz="2000" dirty="0" smtClean="0">
                <a:solidFill>
                  <a:srgbClr val="FFFFFF"/>
                </a:solidFill>
                <a:ea typeface="Gothic A1 Light Bold"/>
                <a:cs typeface="Gothic A1 Light Bold"/>
                <a:sym typeface="Gothic A1 Light Bold"/>
              </a:rPr>
              <a:t>restons</a:t>
            </a:r>
            <a:r>
              <a:rPr lang="en-US" sz="2000" dirty="0" smtClean="0">
                <a:solidFill>
                  <a:srgbClr val="FFFFFF"/>
                </a:solidFill>
                <a:ea typeface="Gothic A1 Light Bold"/>
                <a:cs typeface="Gothic A1 Light Bold"/>
                <a:sym typeface="Gothic A1 Light Bold"/>
              </a:rPr>
              <a:t> </a:t>
            </a:r>
            <a:r>
              <a:rPr lang="fr-FR" sz="2000" dirty="0" smtClean="0">
                <a:solidFill>
                  <a:srgbClr val="FFFFFF"/>
                </a:solidFill>
                <a:ea typeface="Gothic A1 Light Bold"/>
                <a:cs typeface="Gothic A1 Light Bold"/>
                <a:sym typeface="Gothic A1 Light Bold"/>
              </a:rPr>
              <a:t>actifs.</a:t>
            </a:r>
            <a:endParaRPr lang="en-US" sz="1400" dirty="0">
              <a:solidFill>
                <a:srgbClr val="FFFFFF"/>
              </a:solidFill>
              <a:ea typeface="Gothic A1 Light Bold"/>
              <a:cs typeface="Gothic A1 Light Bold"/>
              <a:sym typeface="Gothic A1 Light Bold"/>
            </a:endParaRPr>
          </a:p>
        </p:txBody>
      </p:sp>
      <p:grpSp>
        <p:nvGrpSpPr>
          <p:cNvPr id="7" name="Groupe 6"/>
          <p:cNvGrpSpPr/>
          <p:nvPr/>
        </p:nvGrpSpPr>
        <p:grpSpPr>
          <a:xfrm>
            <a:off x="3661495" y="5286375"/>
            <a:ext cx="1417490" cy="133350"/>
            <a:chOff x="3086100" y="5153025"/>
            <a:chExt cx="1417490" cy="133350"/>
          </a:xfrm>
        </p:grpSpPr>
        <p:sp>
          <p:nvSpPr>
            <p:cNvPr id="6" name="Ellipse 5"/>
            <p:cNvSpPr/>
            <p:nvPr/>
          </p:nvSpPr>
          <p:spPr>
            <a:xfrm>
              <a:off x="3086100" y="5153025"/>
              <a:ext cx="133350" cy="133350"/>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llipse 12"/>
            <p:cNvSpPr/>
            <p:nvPr/>
          </p:nvSpPr>
          <p:spPr>
            <a:xfrm>
              <a:off x="3731752" y="5153025"/>
              <a:ext cx="133350" cy="133350"/>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llipse 13"/>
            <p:cNvSpPr/>
            <p:nvPr/>
          </p:nvSpPr>
          <p:spPr>
            <a:xfrm>
              <a:off x="4370240" y="5153025"/>
              <a:ext cx="133350" cy="133350"/>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1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24250" y="302480"/>
            <a:ext cx="1212850" cy="1414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048553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Image 3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8" name="Rectangle 17"/>
          <p:cNvSpPr/>
          <p:nvPr/>
        </p:nvSpPr>
        <p:spPr>
          <a:xfrm>
            <a:off x="5199079" y="361950"/>
            <a:ext cx="6947294" cy="6381750"/>
          </a:xfrm>
          <a:prstGeom prst="rect">
            <a:avLst/>
          </a:prstGeom>
          <a:solidFill>
            <a:schemeClr val="accent2">
              <a:lumMod val="10000"/>
              <a:lumOff val="9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TextBox 4"/>
          <p:cNvSpPr txBox="1"/>
          <p:nvPr/>
        </p:nvSpPr>
        <p:spPr>
          <a:xfrm>
            <a:off x="4979339" y="282925"/>
            <a:ext cx="7212661" cy="6383175"/>
          </a:xfrm>
          <a:prstGeom prst="rect">
            <a:avLst/>
          </a:prstGeom>
        </p:spPr>
        <p:txBody>
          <a:bodyPr lIns="33867" tIns="33867" rIns="33867" bIns="33867" rtlCol="0" anchor="ctr"/>
          <a:lstStyle/>
          <a:p>
            <a:pPr algn="ctr">
              <a:lnSpc>
                <a:spcPts val="2296"/>
              </a:lnSpc>
            </a:pPr>
            <a:endParaRPr sz="933" dirty="0"/>
          </a:p>
        </p:txBody>
      </p:sp>
      <p:grpSp>
        <p:nvGrpSpPr>
          <p:cNvPr id="7" name="Group 7"/>
          <p:cNvGrpSpPr/>
          <p:nvPr/>
        </p:nvGrpSpPr>
        <p:grpSpPr>
          <a:xfrm>
            <a:off x="5264853" y="482521"/>
            <a:ext cx="1615023" cy="1338765"/>
            <a:chOff x="0" y="-76200"/>
            <a:chExt cx="701710" cy="753224"/>
          </a:xfrm>
          <a:solidFill>
            <a:srgbClr val="33CCFF"/>
          </a:solidFill>
        </p:grpSpPr>
        <p:sp>
          <p:nvSpPr>
            <p:cNvPr id="8" name="Freeform 8"/>
            <p:cNvSpPr/>
            <p:nvPr/>
          </p:nvSpPr>
          <p:spPr>
            <a:xfrm>
              <a:off x="0" y="0"/>
              <a:ext cx="701710" cy="677024"/>
            </a:xfrm>
            <a:custGeom>
              <a:avLst/>
              <a:gdLst/>
              <a:ahLst/>
              <a:cxnLst/>
              <a:rect l="l" t="t" r="r" b="b"/>
              <a:pathLst>
                <a:path w="701710" h="677024">
                  <a:moveTo>
                    <a:pt x="0" y="0"/>
                  </a:moveTo>
                  <a:lnTo>
                    <a:pt x="701710" y="0"/>
                  </a:lnTo>
                  <a:lnTo>
                    <a:pt x="701710" y="677024"/>
                  </a:lnTo>
                  <a:lnTo>
                    <a:pt x="0" y="677024"/>
                  </a:lnTo>
                  <a:close/>
                </a:path>
              </a:pathLst>
            </a:custGeom>
            <a:grpFill/>
            <a:ln w="28575">
              <a:solidFill>
                <a:schemeClr val="accent6"/>
              </a:solidFill>
            </a:ln>
          </p:spPr>
          <p:txBody>
            <a:bodyPr/>
            <a:lstStyle/>
            <a:p>
              <a:endParaRPr lang="fr-FR" sz="2400" dirty="0">
                <a:solidFill>
                  <a:schemeClr val="accent1"/>
                </a:solidFill>
              </a:endParaRPr>
            </a:p>
          </p:txBody>
        </p:sp>
        <p:sp>
          <p:nvSpPr>
            <p:cNvPr id="9" name="TextBox 9"/>
            <p:cNvSpPr txBox="1"/>
            <p:nvPr/>
          </p:nvSpPr>
          <p:spPr>
            <a:xfrm>
              <a:off x="0" y="-76200"/>
              <a:ext cx="701710" cy="753224"/>
            </a:xfrm>
            <a:prstGeom prst="rect">
              <a:avLst/>
            </a:prstGeom>
            <a:grpFill/>
            <a:ln w="28575">
              <a:solidFill>
                <a:schemeClr val="accent6"/>
              </a:solidFill>
            </a:ln>
          </p:spPr>
          <p:txBody>
            <a:bodyPr lIns="33867" tIns="33867" rIns="33867" bIns="33867" rtlCol="0" anchor="ctr"/>
            <a:lstStyle/>
            <a:p>
              <a:pPr algn="ctr">
                <a:lnSpc>
                  <a:spcPts val="2296"/>
                </a:lnSpc>
              </a:pPr>
              <a:endParaRPr sz="933" dirty="0">
                <a:solidFill>
                  <a:schemeClr val="accent1"/>
                </a:solidFill>
              </a:endParaRPr>
            </a:p>
          </p:txBody>
        </p:sp>
      </p:grpSp>
      <p:sp>
        <p:nvSpPr>
          <p:cNvPr id="11" name="Freeform 11"/>
          <p:cNvSpPr/>
          <p:nvPr/>
        </p:nvSpPr>
        <p:spPr>
          <a:xfrm>
            <a:off x="8020051" y="516964"/>
            <a:ext cx="1594082" cy="1281014"/>
          </a:xfrm>
          <a:custGeom>
            <a:avLst/>
            <a:gdLst/>
            <a:ahLst/>
            <a:cxnLst/>
            <a:rect l="l" t="t" r="r" b="b"/>
            <a:pathLst>
              <a:path w="701710" h="677024">
                <a:moveTo>
                  <a:pt x="0" y="0"/>
                </a:moveTo>
                <a:lnTo>
                  <a:pt x="701710" y="0"/>
                </a:lnTo>
                <a:lnTo>
                  <a:pt x="701710" y="677024"/>
                </a:lnTo>
                <a:lnTo>
                  <a:pt x="0" y="677024"/>
                </a:lnTo>
                <a:close/>
              </a:path>
            </a:pathLst>
          </a:custGeom>
          <a:solidFill>
            <a:srgbClr val="33CCFF"/>
          </a:solidFill>
          <a:ln w="28575">
            <a:solidFill>
              <a:schemeClr val="accent6"/>
            </a:solidFill>
          </a:ln>
        </p:spPr>
        <p:txBody>
          <a:bodyPr/>
          <a:lstStyle/>
          <a:p>
            <a:endParaRPr lang="fr-FR" sz="2400" dirty="0"/>
          </a:p>
        </p:txBody>
      </p:sp>
      <p:sp>
        <p:nvSpPr>
          <p:cNvPr id="16" name="TextBox 16"/>
          <p:cNvSpPr txBox="1"/>
          <p:nvPr/>
        </p:nvSpPr>
        <p:spPr>
          <a:xfrm>
            <a:off x="5334000" y="817012"/>
            <a:ext cx="1381832" cy="646331"/>
          </a:xfrm>
          <a:prstGeom prst="rect">
            <a:avLst/>
          </a:prstGeom>
        </p:spPr>
        <p:txBody>
          <a:bodyPr wrap="square" lIns="0" tIns="0" rIns="0" bIns="0" rtlCol="0" anchor="t">
            <a:spAutoFit/>
          </a:bodyPr>
          <a:lstStyle>
            <a:defPPr marR="0" lvl="0" algn="l" rtl="0">
              <a:lnSpc>
                <a:spcPct val="100000"/>
              </a:lnSpc>
              <a:spcBef>
                <a:spcPts val="0"/>
              </a:spcBef>
              <a:spcAft>
                <a:spcPts val="0"/>
              </a:spcAft>
              <a:defRPr/>
            </a:defPPr>
            <a:lvl1pPr algn="ctr">
              <a:lnSpc>
                <a:spcPts val="1238"/>
              </a:lnSpc>
              <a:defRPr sz="1050" b="1">
                <a:solidFill>
                  <a:schemeClr val="accent6"/>
                </a:solidFill>
              </a:defRPr>
            </a:lvl1pPr>
          </a:lstStyle>
          <a:p>
            <a:pPr>
              <a:lnSpc>
                <a:spcPct val="100000"/>
              </a:lnSpc>
            </a:pPr>
            <a:r>
              <a:rPr lang="fr-FR" sz="1400" dirty="0" smtClean="0"/>
              <a:t>Responsable</a:t>
            </a:r>
          </a:p>
          <a:p>
            <a:pPr>
              <a:lnSpc>
                <a:spcPct val="100000"/>
              </a:lnSpc>
            </a:pPr>
            <a:r>
              <a:rPr lang="fr-FR" sz="1400" dirty="0" smtClean="0"/>
              <a:t> </a:t>
            </a:r>
            <a:r>
              <a:rPr lang="fr-FR" sz="1400" dirty="0"/>
              <a:t>de la communication</a:t>
            </a:r>
          </a:p>
        </p:txBody>
      </p:sp>
      <p:sp>
        <p:nvSpPr>
          <p:cNvPr id="17" name="TextBox 17"/>
          <p:cNvSpPr txBox="1"/>
          <p:nvPr/>
        </p:nvSpPr>
        <p:spPr>
          <a:xfrm>
            <a:off x="684938" y="1322401"/>
            <a:ext cx="3754940" cy="3939540"/>
          </a:xfrm>
          <a:prstGeom prst="rect">
            <a:avLst/>
          </a:prstGeom>
        </p:spPr>
        <p:txBody>
          <a:bodyPr wrap="square" lIns="0" tIns="0" rIns="0" bIns="0" rtlCol="0" anchor="t">
            <a:spAutoFit/>
          </a:bodyPr>
          <a:lstStyle/>
          <a:p>
            <a:pPr algn="ctr"/>
            <a:r>
              <a:rPr lang="fr-FR" sz="1600" dirty="0">
                <a:solidFill>
                  <a:schemeClr val="accent6"/>
                </a:solidFill>
              </a:rPr>
              <a:t>Aujourd’hui, concrétiser son fonctionnement permet de formaliser sa présence au même titre que toutes les autres commissions déjà établies au GNASPP</a:t>
            </a:r>
          </a:p>
          <a:p>
            <a:pPr algn="ctr"/>
            <a:endParaRPr lang="fr-FR" sz="1600" i="1" dirty="0">
              <a:solidFill>
                <a:schemeClr val="accent6"/>
              </a:solidFill>
            </a:endParaRPr>
          </a:p>
          <a:p>
            <a:pPr algn="ctr"/>
            <a:endParaRPr lang="fr-FR" sz="1600" i="1" dirty="0">
              <a:solidFill>
                <a:schemeClr val="accent6"/>
              </a:solidFill>
            </a:endParaRPr>
          </a:p>
          <a:p>
            <a:pPr algn="ctr"/>
            <a:r>
              <a:rPr lang="fr-FR" sz="1600" dirty="0">
                <a:solidFill>
                  <a:schemeClr val="accent6"/>
                </a:solidFill>
              </a:rPr>
              <a:t>Un service de communication est généralement composé de plusieurs rôles et fonctions, qui varient en fonction de la taille de l'organisation et de ses besoins spécifiques. Dans notre cas, une ou deux personnes peuvent assumer plusieurs rôles. Voici les principaux éléments qui le composent :</a:t>
            </a:r>
          </a:p>
          <a:p>
            <a:pPr algn="ctr"/>
            <a:endParaRPr lang="en-US" sz="1600" i="1" dirty="0">
              <a:solidFill>
                <a:schemeClr val="accent6"/>
              </a:solidFill>
            </a:endParaRPr>
          </a:p>
        </p:txBody>
      </p:sp>
      <p:grpSp>
        <p:nvGrpSpPr>
          <p:cNvPr id="20" name="Group 20"/>
          <p:cNvGrpSpPr/>
          <p:nvPr/>
        </p:nvGrpSpPr>
        <p:grpSpPr>
          <a:xfrm>
            <a:off x="9089560" y="5481243"/>
            <a:ext cx="1286317" cy="1174962"/>
            <a:chOff x="0" y="-4745"/>
            <a:chExt cx="701710" cy="681769"/>
          </a:xfrm>
          <a:solidFill>
            <a:srgbClr val="33CCFF"/>
          </a:solidFill>
        </p:grpSpPr>
        <p:sp>
          <p:nvSpPr>
            <p:cNvPr id="21" name="Freeform 21"/>
            <p:cNvSpPr/>
            <p:nvPr/>
          </p:nvSpPr>
          <p:spPr>
            <a:xfrm>
              <a:off x="0" y="0"/>
              <a:ext cx="701710" cy="677024"/>
            </a:xfrm>
            <a:custGeom>
              <a:avLst/>
              <a:gdLst/>
              <a:ahLst/>
              <a:cxnLst/>
              <a:rect l="l" t="t" r="r" b="b"/>
              <a:pathLst>
                <a:path w="701710" h="677024">
                  <a:moveTo>
                    <a:pt x="0" y="0"/>
                  </a:moveTo>
                  <a:lnTo>
                    <a:pt x="701710" y="0"/>
                  </a:lnTo>
                  <a:lnTo>
                    <a:pt x="701710" y="677024"/>
                  </a:lnTo>
                  <a:lnTo>
                    <a:pt x="0" y="677024"/>
                  </a:lnTo>
                  <a:close/>
                </a:path>
              </a:pathLst>
            </a:custGeom>
            <a:grpFill/>
            <a:ln w="28575">
              <a:solidFill>
                <a:schemeClr val="accent6"/>
              </a:solidFill>
            </a:ln>
          </p:spPr>
          <p:txBody>
            <a:bodyPr/>
            <a:lstStyle/>
            <a:p>
              <a:endParaRPr lang="fr-FR" sz="2400" dirty="0"/>
            </a:p>
          </p:txBody>
        </p:sp>
        <p:sp>
          <p:nvSpPr>
            <p:cNvPr id="22" name="TextBox 22"/>
            <p:cNvSpPr txBox="1"/>
            <p:nvPr/>
          </p:nvSpPr>
          <p:spPr>
            <a:xfrm>
              <a:off x="0" y="-4745"/>
              <a:ext cx="701710" cy="681769"/>
            </a:xfrm>
            <a:prstGeom prst="rect">
              <a:avLst/>
            </a:prstGeom>
            <a:grpFill/>
            <a:ln w="28575">
              <a:solidFill>
                <a:schemeClr val="accent6"/>
              </a:solidFill>
            </a:ln>
          </p:spPr>
          <p:txBody>
            <a:bodyPr lIns="33867" tIns="33867" rIns="33867" bIns="33867" rtlCol="0" anchor="ctr"/>
            <a:lstStyle/>
            <a:p>
              <a:pPr algn="ctr">
                <a:lnSpc>
                  <a:spcPts val="2296"/>
                </a:lnSpc>
              </a:pPr>
              <a:endParaRPr sz="933" dirty="0"/>
            </a:p>
          </p:txBody>
        </p:sp>
      </p:grpSp>
      <p:grpSp>
        <p:nvGrpSpPr>
          <p:cNvPr id="23" name="Group 23"/>
          <p:cNvGrpSpPr/>
          <p:nvPr/>
        </p:nvGrpSpPr>
        <p:grpSpPr>
          <a:xfrm>
            <a:off x="7122377" y="5481243"/>
            <a:ext cx="1463292" cy="1192511"/>
            <a:chOff x="0" y="-76200"/>
            <a:chExt cx="701710" cy="753224"/>
          </a:xfrm>
          <a:solidFill>
            <a:srgbClr val="33CCFF"/>
          </a:solidFill>
        </p:grpSpPr>
        <p:sp>
          <p:nvSpPr>
            <p:cNvPr id="24" name="Freeform 24"/>
            <p:cNvSpPr/>
            <p:nvPr/>
          </p:nvSpPr>
          <p:spPr>
            <a:xfrm>
              <a:off x="0" y="0"/>
              <a:ext cx="701710" cy="677024"/>
            </a:xfrm>
            <a:custGeom>
              <a:avLst/>
              <a:gdLst/>
              <a:ahLst/>
              <a:cxnLst/>
              <a:rect l="l" t="t" r="r" b="b"/>
              <a:pathLst>
                <a:path w="701710" h="677024">
                  <a:moveTo>
                    <a:pt x="0" y="0"/>
                  </a:moveTo>
                  <a:lnTo>
                    <a:pt x="701710" y="0"/>
                  </a:lnTo>
                  <a:lnTo>
                    <a:pt x="701710" y="677024"/>
                  </a:lnTo>
                  <a:lnTo>
                    <a:pt x="0" y="677024"/>
                  </a:lnTo>
                  <a:close/>
                </a:path>
              </a:pathLst>
            </a:custGeom>
            <a:grpFill/>
            <a:ln w="28575">
              <a:solidFill>
                <a:schemeClr val="accent6"/>
              </a:solidFill>
            </a:ln>
          </p:spPr>
          <p:txBody>
            <a:bodyPr/>
            <a:lstStyle/>
            <a:p>
              <a:endParaRPr lang="fr-FR" sz="2400" dirty="0"/>
            </a:p>
          </p:txBody>
        </p:sp>
        <p:sp>
          <p:nvSpPr>
            <p:cNvPr id="25" name="TextBox 25"/>
            <p:cNvSpPr txBox="1"/>
            <p:nvPr/>
          </p:nvSpPr>
          <p:spPr>
            <a:xfrm>
              <a:off x="0" y="-76200"/>
              <a:ext cx="701710" cy="753224"/>
            </a:xfrm>
            <a:prstGeom prst="rect">
              <a:avLst/>
            </a:prstGeom>
            <a:grpFill/>
            <a:ln w="28575">
              <a:solidFill>
                <a:schemeClr val="accent6"/>
              </a:solidFill>
            </a:ln>
          </p:spPr>
          <p:txBody>
            <a:bodyPr lIns="33867" tIns="33867" rIns="33867" bIns="33867" rtlCol="0" anchor="ctr"/>
            <a:lstStyle/>
            <a:p>
              <a:pPr algn="ctr">
                <a:lnSpc>
                  <a:spcPts val="2296"/>
                </a:lnSpc>
              </a:pPr>
              <a:endParaRPr sz="933" dirty="0"/>
            </a:p>
          </p:txBody>
        </p:sp>
      </p:grpSp>
      <p:sp>
        <p:nvSpPr>
          <p:cNvPr id="27" name="Freeform 27"/>
          <p:cNvSpPr/>
          <p:nvPr/>
        </p:nvSpPr>
        <p:spPr>
          <a:xfrm>
            <a:off x="5261041" y="5481244"/>
            <a:ext cx="1454791" cy="1174961"/>
          </a:xfrm>
          <a:custGeom>
            <a:avLst/>
            <a:gdLst/>
            <a:ahLst/>
            <a:cxnLst/>
            <a:rect l="l" t="t" r="r" b="b"/>
            <a:pathLst>
              <a:path w="701710" h="677024">
                <a:moveTo>
                  <a:pt x="0" y="0"/>
                </a:moveTo>
                <a:lnTo>
                  <a:pt x="701710" y="0"/>
                </a:lnTo>
                <a:lnTo>
                  <a:pt x="701710" y="677024"/>
                </a:lnTo>
                <a:lnTo>
                  <a:pt x="0" y="677024"/>
                </a:lnTo>
                <a:close/>
              </a:path>
            </a:pathLst>
          </a:custGeom>
          <a:solidFill>
            <a:srgbClr val="33CCFF"/>
          </a:solidFill>
          <a:ln w="28575">
            <a:solidFill>
              <a:schemeClr val="accent6"/>
            </a:solidFill>
          </a:ln>
        </p:spPr>
        <p:txBody>
          <a:bodyPr/>
          <a:lstStyle/>
          <a:p>
            <a:endParaRPr lang="fr-FR" sz="2400" dirty="0"/>
          </a:p>
        </p:txBody>
      </p:sp>
      <p:sp>
        <p:nvSpPr>
          <p:cNvPr id="29" name="TextBox 29"/>
          <p:cNvSpPr txBox="1"/>
          <p:nvPr/>
        </p:nvSpPr>
        <p:spPr>
          <a:xfrm>
            <a:off x="5264854" y="5664656"/>
            <a:ext cx="1450978" cy="646331"/>
          </a:xfrm>
          <a:prstGeom prst="rect">
            <a:avLst/>
          </a:prstGeom>
        </p:spPr>
        <p:txBody>
          <a:bodyPr wrap="square" lIns="0" tIns="0" rIns="0" bIns="0" rtlCol="0" anchor="t">
            <a:spAutoFit/>
          </a:bodyPr>
          <a:lstStyle>
            <a:defPPr marR="0" lvl="0" algn="l" rtl="0">
              <a:lnSpc>
                <a:spcPct val="100000"/>
              </a:lnSpc>
              <a:spcBef>
                <a:spcPts val="0"/>
              </a:spcBef>
              <a:spcAft>
                <a:spcPts val="0"/>
              </a:spcAft>
              <a:defRPr lang="en-US"/>
            </a:defPPr>
            <a:lvl1pPr algn="ctr">
              <a:lnSpc>
                <a:spcPct val="150000"/>
              </a:lnSpc>
              <a:defRPr sz="1400" b="1">
                <a:solidFill>
                  <a:schemeClr val="accent6"/>
                </a:solidFill>
              </a:defRPr>
            </a:lvl1pPr>
          </a:lstStyle>
          <a:p>
            <a:r>
              <a:rPr lang="fr-FR" dirty="0"/>
              <a:t>Graphiste</a:t>
            </a:r>
          </a:p>
          <a:p>
            <a:r>
              <a:rPr lang="fr-FR" dirty="0"/>
              <a:t>Designer</a:t>
            </a:r>
          </a:p>
        </p:txBody>
      </p:sp>
      <p:sp>
        <p:nvSpPr>
          <p:cNvPr id="30" name="TextBox 30"/>
          <p:cNvSpPr txBox="1"/>
          <p:nvPr/>
        </p:nvSpPr>
        <p:spPr>
          <a:xfrm>
            <a:off x="7122377" y="5794279"/>
            <a:ext cx="1463292" cy="323165"/>
          </a:xfrm>
          <a:prstGeom prst="rect">
            <a:avLst/>
          </a:prstGeom>
        </p:spPr>
        <p:txBody>
          <a:bodyPr wrap="square" lIns="0" tIns="0" rIns="0" bIns="0" rtlCol="0" anchor="t">
            <a:spAutoFit/>
          </a:bodyPr>
          <a:lstStyle>
            <a:defPPr marR="0" lvl="0" algn="l" rtl="0">
              <a:lnSpc>
                <a:spcPct val="100000"/>
              </a:lnSpc>
              <a:spcBef>
                <a:spcPts val="0"/>
              </a:spcBef>
              <a:spcAft>
                <a:spcPts val="0"/>
              </a:spcAft>
              <a:defRPr lang="en-US"/>
            </a:defPPr>
            <a:lvl1pPr algn="ctr">
              <a:lnSpc>
                <a:spcPct val="150000"/>
              </a:lnSpc>
              <a:defRPr sz="1400" b="1">
                <a:solidFill>
                  <a:schemeClr val="accent6"/>
                </a:solidFill>
              </a:defRPr>
            </a:lvl1pPr>
          </a:lstStyle>
          <a:p>
            <a:r>
              <a:rPr lang="fr-FR" dirty="0"/>
              <a:t>Rédacteurs</a:t>
            </a:r>
          </a:p>
        </p:txBody>
      </p:sp>
      <p:sp>
        <p:nvSpPr>
          <p:cNvPr id="33" name="TextBox 19"/>
          <p:cNvSpPr txBox="1"/>
          <p:nvPr/>
        </p:nvSpPr>
        <p:spPr>
          <a:xfrm>
            <a:off x="207237" y="240354"/>
            <a:ext cx="3951012" cy="436017"/>
          </a:xfrm>
          <a:prstGeom prst="rect">
            <a:avLst/>
          </a:prstGeom>
        </p:spPr>
        <p:txBody>
          <a:bodyPr lIns="0" tIns="0" rIns="0" bIns="0" rtlCol="0" anchor="t">
            <a:spAutoFit/>
          </a:bodyPr>
          <a:lstStyle/>
          <a:p>
            <a:pPr>
              <a:lnSpc>
                <a:spcPts val="3389"/>
              </a:lnSpc>
            </a:pPr>
            <a:r>
              <a:rPr lang="en-US" sz="3200" b="1" dirty="0">
                <a:solidFill>
                  <a:schemeClr val="accent6"/>
                </a:solidFill>
                <a:latin typeface="+mj-lt"/>
                <a:ea typeface="Poppins Bold"/>
                <a:cs typeface="Poppins Bold"/>
                <a:sym typeface="Poppins Bold"/>
              </a:rPr>
              <a:t>GNASPP - COM</a:t>
            </a:r>
          </a:p>
        </p:txBody>
      </p:sp>
      <p:sp>
        <p:nvSpPr>
          <p:cNvPr id="19" name="TextBox 19"/>
          <p:cNvSpPr txBox="1"/>
          <p:nvPr/>
        </p:nvSpPr>
        <p:spPr>
          <a:xfrm>
            <a:off x="9141775" y="5889717"/>
            <a:ext cx="1207231" cy="153888"/>
          </a:xfrm>
          <a:prstGeom prst="rect">
            <a:avLst/>
          </a:prstGeom>
        </p:spPr>
        <p:txBody>
          <a:bodyPr wrap="square" lIns="0" tIns="0" rIns="0" bIns="0" rtlCol="0" anchor="t">
            <a:spAutoFit/>
          </a:bodyPr>
          <a:lstStyle>
            <a:defPPr marR="0" lvl="0" algn="l" rtl="0">
              <a:lnSpc>
                <a:spcPct val="100000"/>
              </a:lnSpc>
              <a:spcBef>
                <a:spcPts val="0"/>
              </a:spcBef>
              <a:spcAft>
                <a:spcPts val="0"/>
              </a:spcAft>
            </a:defPPr>
            <a:lvl1pPr algn="ctr">
              <a:lnSpc>
                <a:spcPts val="1238"/>
              </a:lnSpc>
              <a:defRPr sz="1050" b="1">
                <a:solidFill>
                  <a:schemeClr val="accent6"/>
                </a:solidFill>
              </a:defRPr>
            </a:lvl1pPr>
          </a:lstStyle>
          <a:p>
            <a:r>
              <a:rPr lang="fr-FR" sz="1400" dirty="0"/>
              <a:t>Webmaster</a:t>
            </a:r>
          </a:p>
        </p:txBody>
      </p:sp>
      <p:sp>
        <p:nvSpPr>
          <p:cNvPr id="37" name="TextBox 16"/>
          <p:cNvSpPr txBox="1"/>
          <p:nvPr/>
        </p:nvSpPr>
        <p:spPr>
          <a:xfrm>
            <a:off x="8138117" y="701696"/>
            <a:ext cx="1357949" cy="969496"/>
          </a:xfrm>
          <a:prstGeom prst="rect">
            <a:avLst/>
          </a:prstGeom>
        </p:spPr>
        <p:txBody>
          <a:bodyPr wrap="square" lIns="0" tIns="0" rIns="0" bIns="0" rtlCol="0" anchor="t">
            <a:spAutoFit/>
          </a:bodyPr>
          <a:lstStyle>
            <a:defPPr marR="0" lvl="0" algn="l" rtl="0">
              <a:lnSpc>
                <a:spcPct val="100000"/>
              </a:lnSpc>
              <a:spcBef>
                <a:spcPts val="0"/>
              </a:spcBef>
              <a:spcAft>
                <a:spcPts val="0"/>
              </a:spcAft>
              <a:defRPr/>
            </a:defPPr>
            <a:lvl1pPr algn="ctr">
              <a:lnSpc>
                <a:spcPts val="1238"/>
              </a:lnSpc>
              <a:defRPr sz="1050" b="1">
                <a:solidFill>
                  <a:schemeClr val="accent6"/>
                </a:solidFill>
              </a:defRPr>
            </a:lvl1pPr>
          </a:lstStyle>
          <a:p>
            <a:pPr>
              <a:lnSpc>
                <a:spcPct val="150000"/>
              </a:lnSpc>
            </a:pPr>
            <a:r>
              <a:rPr lang="fr-FR" sz="1400" dirty="0"/>
              <a:t>Président Adjoint chargé de la Com</a:t>
            </a:r>
          </a:p>
        </p:txBody>
      </p:sp>
      <p:sp>
        <p:nvSpPr>
          <p:cNvPr id="38" name="TextBox 16"/>
          <p:cNvSpPr txBox="1"/>
          <p:nvPr/>
        </p:nvSpPr>
        <p:spPr>
          <a:xfrm>
            <a:off x="10506075" y="540113"/>
            <a:ext cx="1585333" cy="1292662"/>
          </a:xfrm>
          <a:prstGeom prst="rect">
            <a:avLst/>
          </a:prstGeom>
          <a:solidFill>
            <a:srgbClr val="33CCFF"/>
          </a:solidFill>
          <a:ln w="28575">
            <a:solidFill>
              <a:schemeClr val="accent6"/>
            </a:solidFill>
          </a:ln>
        </p:spPr>
        <p:txBody>
          <a:bodyPr wrap="square" lIns="0" tIns="0" rIns="0" bIns="0" rtlCol="0" anchor="t">
            <a:spAutoFit/>
          </a:bodyPr>
          <a:lstStyle>
            <a:defPPr marR="0" lvl="0" algn="l" rtl="0">
              <a:lnSpc>
                <a:spcPct val="100000"/>
              </a:lnSpc>
              <a:spcBef>
                <a:spcPts val="0"/>
              </a:spcBef>
              <a:spcAft>
                <a:spcPts val="0"/>
              </a:spcAft>
              <a:defRPr/>
            </a:defPPr>
            <a:lvl1pPr algn="ctr">
              <a:lnSpc>
                <a:spcPts val="1238"/>
              </a:lnSpc>
              <a:defRPr sz="1050" b="1">
                <a:solidFill>
                  <a:schemeClr val="accent6"/>
                </a:solidFill>
              </a:defRPr>
            </a:lvl1pPr>
          </a:lstStyle>
          <a:p>
            <a:pPr>
              <a:lnSpc>
                <a:spcPct val="100000"/>
              </a:lnSpc>
            </a:pPr>
            <a:endParaRPr lang="fr-FR" sz="1400" dirty="0"/>
          </a:p>
          <a:p>
            <a:pPr>
              <a:lnSpc>
                <a:spcPct val="100000"/>
              </a:lnSpc>
            </a:pPr>
            <a:r>
              <a:rPr lang="fr-FR" sz="1400" dirty="0"/>
              <a:t>Responsable de </a:t>
            </a:r>
            <a:r>
              <a:rPr lang="fr-FR" sz="1400" dirty="0" smtClean="0"/>
              <a:t>communauté</a:t>
            </a:r>
          </a:p>
          <a:p>
            <a:pPr>
              <a:lnSpc>
                <a:spcPct val="100000"/>
              </a:lnSpc>
            </a:pPr>
            <a:endParaRPr lang="fr-FR" sz="1400" dirty="0" smtClean="0"/>
          </a:p>
          <a:p>
            <a:pPr>
              <a:lnSpc>
                <a:spcPct val="100000"/>
              </a:lnSpc>
            </a:pPr>
            <a:endParaRPr lang="fr-FR" sz="1400" dirty="0"/>
          </a:p>
          <a:p>
            <a:pPr>
              <a:lnSpc>
                <a:spcPct val="100000"/>
              </a:lnSpc>
            </a:pPr>
            <a:endParaRPr lang="fr-FR" sz="1400" dirty="0"/>
          </a:p>
        </p:txBody>
      </p:sp>
      <p:grpSp>
        <p:nvGrpSpPr>
          <p:cNvPr id="39" name="Group 20"/>
          <p:cNvGrpSpPr/>
          <p:nvPr/>
        </p:nvGrpSpPr>
        <p:grpSpPr>
          <a:xfrm>
            <a:off x="10805091" y="5463344"/>
            <a:ext cx="1286317" cy="1184856"/>
            <a:chOff x="0" y="-4745"/>
            <a:chExt cx="701710" cy="681769"/>
          </a:xfrm>
          <a:solidFill>
            <a:srgbClr val="33CCFF"/>
          </a:solidFill>
        </p:grpSpPr>
        <p:sp>
          <p:nvSpPr>
            <p:cNvPr id="40" name="Freeform 21"/>
            <p:cNvSpPr/>
            <p:nvPr/>
          </p:nvSpPr>
          <p:spPr>
            <a:xfrm>
              <a:off x="0" y="0"/>
              <a:ext cx="701710" cy="677024"/>
            </a:xfrm>
            <a:custGeom>
              <a:avLst/>
              <a:gdLst/>
              <a:ahLst/>
              <a:cxnLst/>
              <a:rect l="l" t="t" r="r" b="b"/>
              <a:pathLst>
                <a:path w="701710" h="677024">
                  <a:moveTo>
                    <a:pt x="0" y="0"/>
                  </a:moveTo>
                  <a:lnTo>
                    <a:pt x="701710" y="0"/>
                  </a:lnTo>
                  <a:lnTo>
                    <a:pt x="701710" y="677024"/>
                  </a:lnTo>
                  <a:lnTo>
                    <a:pt x="0" y="677024"/>
                  </a:lnTo>
                  <a:close/>
                </a:path>
              </a:pathLst>
            </a:custGeom>
            <a:grpFill/>
            <a:ln w="28575">
              <a:solidFill>
                <a:schemeClr val="accent6"/>
              </a:solidFill>
            </a:ln>
          </p:spPr>
          <p:txBody>
            <a:bodyPr/>
            <a:lstStyle/>
            <a:p>
              <a:endParaRPr lang="fr-FR" sz="2400"/>
            </a:p>
          </p:txBody>
        </p:sp>
        <p:sp>
          <p:nvSpPr>
            <p:cNvPr id="41" name="TextBox 22"/>
            <p:cNvSpPr txBox="1"/>
            <p:nvPr/>
          </p:nvSpPr>
          <p:spPr>
            <a:xfrm>
              <a:off x="0" y="-4745"/>
              <a:ext cx="701710" cy="681769"/>
            </a:xfrm>
            <a:prstGeom prst="rect">
              <a:avLst/>
            </a:prstGeom>
            <a:grpFill/>
            <a:ln w="28575">
              <a:solidFill>
                <a:schemeClr val="accent6"/>
              </a:solidFill>
            </a:ln>
          </p:spPr>
          <p:txBody>
            <a:bodyPr lIns="33867" tIns="33867" rIns="33867" bIns="33867" rtlCol="0" anchor="ctr"/>
            <a:lstStyle/>
            <a:p>
              <a:pPr algn="ctr">
                <a:lnSpc>
                  <a:spcPts val="2296"/>
                </a:lnSpc>
              </a:pPr>
              <a:endParaRPr sz="933"/>
            </a:p>
          </p:txBody>
        </p:sp>
      </p:grpSp>
      <p:sp>
        <p:nvSpPr>
          <p:cNvPr id="42" name="TextBox 19"/>
          <p:cNvSpPr txBox="1"/>
          <p:nvPr/>
        </p:nvSpPr>
        <p:spPr>
          <a:xfrm>
            <a:off x="10805091" y="5912463"/>
            <a:ext cx="1286318" cy="153888"/>
          </a:xfrm>
          <a:prstGeom prst="rect">
            <a:avLst/>
          </a:prstGeom>
        </p:spPr>
        <p:txBody>
          <a:bodyPr wrap="square" lIns="0" tIns="0" rIns="0" bIns="0" rtlCol="0" anchor="t">
            <a:spAutoFit/>
          </a:bodyPr>
          <a:lstStyle>
            <a:defPPr marR="0" lvl="0" algn="l" rtl="0">
              <a:lnSpc>
                <a:spcPct val="100000"/>
              </a:lnSpc>
              <a:spcBef>
                <a:spcPts val="0"/>
              </a:spcBef>
              <a:spcAft>
                <a:spcPts val="0"/>
              </a:spcAft>
            </a:defPPr>
            <a:lvl1pPr algn="ctr">
              <a:lnSpc>
                <a:spcPts val="1238"/>
              </a:lnSpc>
              <a:defRPr sz="1050" b="1">
                <a:solidFill>
                  <a:schemeClr val="accent6"/>
                </a:solidFill>
              </a:defRPr>
            </a:lvl1pPr>
          </a:lstStyle>
          <a:p>
            <a:r>
              <a:rPr lang="fr-FR" sz="1400" dirty="0"/>
              <a:t>Bénévoles</a:t>
            </a:r>
          </a:p>
        </p:txBody>
      </p:sp>
      <p:pic>
        <p:nvPicPr>
          <p:cNvPr id="1028" name="Picture 4" descr="Strengthen Communication While Working Virtually | Blog | ELC"/>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39789" y="1923151"/>
            <a:ext cx="6851620" cy="3425810"/>
          </a:xfrm>
          <a:prstGeom prst="rect">
            <a:avLst/>
          </a:prstGeom>
          <a:noFill/>
          <a:extLst>
            <a:ext uri="{909E8E84-426E-40DD-AFC4-6F175D3DCCD1}">
              <a14:hiddenFill xmlns:a14="http://schemas.microsoft.com/office/drawing/2010/main">
                <a:solidFill>
                  <a:srgbClr val="FFFFFF"/>
                </a:solidFill>
              </a14:hiddenFill>
            </a:ext>
          </a:extLst>
        </p:spPr>
      </p:pic>
      <p:grpSp>
        <p:nvGrpSpPr>
          <p:cNvPr id="45" name="Groupe 44"/>
          <p:cNvGrpSpPr/>
          <p:nvPr/>
        </p:nvGrpSpPr>
        <p:grpSpPr>
          <a:xfrm>
            <a:off x="6923362" y="1939500"/>
            <a:ext cx="930661" cy="1237959"/>
            <a:chOff x="5583110" y="104626"/>
            <a:chExt cx="1124605" cy="1495943"/>
          </a:xfrm>
        </p:grpSpPr>
        <p:sp>
          <p:nvSpPr>
            <p:cNvPr id="46" name="Ellipse 45">
              <a:extLst>
                <a:ext uri="{FF2B5EF4-FFF2-40B4-BE49-F238E27FC236}">
                  <a16:creationId xmlns:a16="http://schemas.microsoft.com/office/drawing/2014/main" xmlns="" id="{A852E5C6-97CE-1209-D13A-DDE36F6F274F}"/>
                </a:ext>
              </a:extLst>
            </p:cNvPr>
            <p:cNvSpPr/>
            <p:nvPr/>
          </p:nvSpPr>
          <p:spPr>
            <a:xfrm>
              <a:off x="5583110" y="282405"/>
              <a:ext cx="1124605" cy="1124605"/>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7" name="Image 46" descr="Une image contenant Visage humain, personne, Front, Menton&#10;&#10;Le contenu généré par l’IA peut être incorrect.">
              <a:extLst>
                <a:ext uri="{FF2B5EF4-FFF2-40B4-BE49-F238E27FC236}">
                  <a16:creationId xmlns:a16="http://schemas.microsoft.com/office/drawing/2014/main" xmlns="" id="{27C7D6FD-651A-8E8D-D2E5-75BBBD52A4E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08510" y="104626"/>
              <a:ext cx="1067127" cy="1495943"/>
            </a:xfrm>
            <a:prstGeom prst="rect">
              <a:avLst/>
            </a:prstGeom>
          </p:spPr>
        </p:pic>
      </p:grpSp>
      <p:sp>
        <p:nvSpPr>
          <p:cNvPr id="55" name="Ellipse 54">
            <a:extLst>
              <a:ext uri="{FF2B5EF4-FFF2-40B4-BE49-F238E27FC236}">
                <a16:creationId xmlns:a16="http://schemas.microsoft.com/office/drawing/2014/main" xmlns="" id="{D6373D82-B368-2BD7-11FF-53118167BAF4}"/>
              </a:ext>
            </a:extLst>
          </p:cNvPr>
          <p:cNvSpPr/>
          <p:nvPr/>
        </p:nvSpPr>
        <p:spPr>
          <a:xfrm>
            <a:off x="9141775" y="2112452"/>
            <a:ext cx="868518" cy="868518"/>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6" name="Image 55" descr="Une image contenant Visage humain, personne, Front, Menton&#10;&#10;Le contenu généré par l’IA peut être incorrect.">
            <a:extLst>
              <a:ext uri="{FF2B5EF4-FFF2-40B4-BE49-F238E27FC236}">
                <a16:creationId xmlns:a16="http://schemas.microsoft.com/office/drawing/2014/main" xmlns="" id="{E8F7A567-076E-110B-21DA-F7DA106116F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67909" y="2191672"/>
            <a:ext cx="654383" cy="896376"/>
          </a:xfrm>
          <a:prstGeom prst="rect">
            <a:avLst/>
          </a:prstGeom>
        </p:spPr>
      </p:pic>
      <p:grpSp>
        <p:nvGrpSpPr>
          <p:cNvPr id="6" name="Groupe 5"/>
          <p:cNvGrpSpPr/>
          <p:nvPr/>
        </p:nvGrpSpPr>
        <p:grpSpPr>
          <a:xfrm>
            <a:off x="5877964" y="3259397"/>
            <a:ext cx="891439" cy="891439"/>
            <a:chOff x="5239789" y="3221297"/>
            <a:chExt cx="891439" cy="891439"/>
          </a:xfrm>
        </p:grpSpPr>
        <p:sp>
          <p:nvSpPr>
            <p:cNvPr id="58" name="Ellipse 57">
              <a:extLst>
                <a:ext uri="{FF2B5EF4-FFF2-40B4-BE49-F238E27FC236}">
                  <a16:creationId xmlns:a16="http://schemas.microsoft.com/office/drawing/2014/main" xmlns="" id="{BC7CC5BF-2CCE-5AD8-8CF9-80DCB0902A40}"/>
                </a:ext>
              </a:extLst>
            </p:cNvPr>
            <p:cNvSpPr/>
            <p:nvPr/>
          </p:nvSpPr>
          <p:spPr>
            <a:xfrm>
              <a:off x="5239789" y="3221297"/>
              <a:ext cx="891439" cy="891439"/>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smtClean="0"/>
                <a:t>v</a:t>
              </a:r>
              <a:endParaRPr lang="fr-FR" dirty="0"/>
            </a:p>
          </p:txBody>
        </p:sp>
        <p:pic>
          <p:nvPicPr>
            <p:cNvPr id="59" name="Image 58" descr="Une image contenant Visage humain, personne, Front, Menton&#10;&#10;Le contenu généré par l’IA peut être incorrect.">
              <a:extLst>
                <a:ext uri="{FF2B5EF4-FFF2-40B4-BE49-F238E27FC236}">
                  <a16:creationId xmlns:a16="http://schemas.microsoft.com/office/drawing/2014/main" xmlns="" id="{4823EFCD-24BC-82DC-7081-A6029C24129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357383" y="3294674"/>
              <a:ext cx="584015" cy="817622"/>
            </a:xfrm>
            <a:prstGeom prst="rect">
              <a:avLst/>
            </a:prstGeom>
          </p:spPr>
        </p:pic>
      </p:grpSp>
      <p:sp>
        <p:nvSpPr>
          <p:cNvPr id="61" name="Ellipse 60">
            <a:extLst>
              <a:ext uri="{FF2B5EF4-FFF2-40B4-BE49-F238E27FC236}">
                <a16:creationId xmlns:a16="http://schemas.microsoft.com/office/drawing/2014/main" xmlns="" id="{EA815315-46BF-5E4F-D6C7-6C45D170EF0B}"/>
              </a:ext>
            </a:extLst>
          </p:cNvPr>
          <p:cNvSpPr/>
          <p:nvPr/>
        </p:nvSpPr>
        <p:spPr>
          <a:xfrm>
            <a:off x="10743164" y="2087186"/>
            <a:ext cx="841128" cy="835789"/>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2" name="Image 61" descr="Une image contenant Visage humain, personne, Front, Menton&#10;&#10;Le contenu généré par l’IA peut être incorrect.">
            <a:extLst>
              <a:ext uri="{FF2B5EF4-FFF2-40B4-BE49-F238E27FC236}">
                <a16:creationId xmlns:a16="http://schemas.microsoft.com/office/drawing/2014/main" xmlns="" id="{477250DB-3F3A-E621-56CE-FC41AD2549A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840846" y="2168215"/>
            <a:ext cx="546443" cy="760542"/>
          </a:xfrm>
          <a:prstGeom prst="rect">
            <a:avLst/>
          </a:prstGeom>
        </p:spPr>
      </p:pic>
      <p:sp>
        <p:nvSpPr>
          <p:cNvPr id="63" name="Ellipse 62">
            <a:extLst>
              <a:ext uri="{FF2B5EF4-FFF2-40B4-BE49-F238E27FC236}">
                <a16:creationId xmlns:a16="http://schemas.microsoft.com/office/drawing/2014/main" xmlns="" id="{9422B232-C377-B1F3-AB1F-51E41565EC28}"/>
              </a:ext>
            </a:extLst>
          </p:cNvPr>
          <p:cNvSpPr/>
          <p:nvPr/>
        </p:nvSpPr>
        <p:spPr>
          <a:xfrm>
            <a:off x="9925467" y="2924037"/>
            <a:ext cx="847080" cy="84708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4" name="Image 63" descr="Une image contenant Visage humain, personne, habits, homme&#10;&#10;Le contenu généré par l’IA peut être incorrect.">
            <a:extLst>
              <a:ext uri="{FF2B5EF4-FFF2-40B4-BE49-F238E27FC236}">
                <a16:creationId xmlns:a16="http://schemas.microsoft.com/office/drawing/2014/main" xmlns="" id="{B0777FBA-D58A-9861-FD3F-54D55B569A9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045519" y="2981860"/>
            <a:ext cx="563725" cy="788426"/>
          </a:xfrm>
          <a:prstGeom prst="rect">
            <a:avLst/>
          </a:prstGeom>
        </p:spPr>
      </p:pic>
      <p:pic>
        <p:nvPicPr>
          <p:cNvPr id="44" name="Picture 4" descr="G:\2025\service com\THIERRY.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461486" y="2104610"/>
            <a:ext cx="972670" cy="902789"/>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830187" y="3636056"/>
            <a:ext cx="1665879" cy="11010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5"/>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734399" y="4381777"/>
            <a:ext cx="338222" cy="5648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9"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55983" y="5308024"/>
            <a:ext cx="1212850" cy="1414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487689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TextBox 19"/>
          <p:cNvSpPr txBox="1"/>
          <p:nvPr/>
        </p:nvSpPr>
        <p:spPr>
          <a:xfrm>
            <a:off x="207237" y="240354"/>
            <a:ext cx="3951012" cy="436017"/>
          </a:xfrm>
          <a:prstGeom prst="rect">
            <a:avLst/>
          </a:prstGeom>
        </p:spPr>
        <p:txBody>
          <a:bodyPr lIns="0" tIns="0" rIns="0" bIns="0" rtlCol="0" anchor="t">
            <a:spAutoFit/>
          </a:bodyPr>
          <a:lstStyle/>
          <a:p>
            <a:pPr>
              <a:lnSpc>
                <a:spcPts val="3389"/>
              </a:lnSpc>
            </a:pPr>
            <a:r>
              <a:rPr lang="en-US" sz="3200" b="1" dirty="0">
                <a:solidFill>
                  <a:srgbClr val="FFFFFF"/>
                </a:solidFill>
                <a:latin typeface="+mj-lt"/>
                <a:ea typeface="Poppins Bold"/>
                <a:cs typeface="Poppins Bold"/>
                <a:sym typeface="Poppins Bold"/>
              </a:rPr>
              <a:t>Notre équipe</a:t>
            </a:r>
          </a:p>
        </p:txBody>
      </p:sp>
      <p:sp>
        <p:nvSpPr>
          <p:cNvPr id="65" name="Freeform 18"/>
          <p:cNvSpPr/>
          <p:nvPr/>
        </p:nvSpPr>
        <p:spPr>
          <a:xfrm>
            <a:off x="525574" y="2370643"/>
            <a:ext cx="11235449" cy="71147"/>
          </a:xfrm>
          <a:custGeom>
            <a:avLst/>
            <a:gdLst/>
            <a:ahLst/>
            <a:cxnLst/>
            <a:rect l="l" t="t" r="r" b="b"/>
            <a:pathLst>
              <a:path w="13171020" h="49391">
                <a:moveTo>
                  <a:pt x="0" y="0"/>
                </a:moveTo>
                <a:lnTo>
                  <a:pt x="13171019" y="0"/>
                </a:lnTo>
                <a:lnTo>
                  <a:pt x="13171019" y="49391"/>
                </a:lnTo>
                <a:lnTo>
                  <a:pt x="0" y="49391"/>
                </a:lnTo>
                <a:lnTo>
                  <a:pt x="0" y="0"/>
                </a:lnTo>
                <a:close/>
              </a:path>
            </a:pathLst>
          </a:custGeom>
          <a:solidFill>
            <a:schemeClr val="accent1"/>
          </a:solidFill>
        </p:spPr>
        <p:txBody>
          <a:bodyPr/>
          <a:lstStyle/>
          <a:p>
            <a:endParaRPr lang="fr-FR" sz="2400"/>
          </a:p>
        </p:txBody>
      </p:sp>
      <p:sp>
        <p:nvSpPr>
          <p:cNvPr id="66" name="TextBox 20"/>
          <p:cNvSpPr txBox="1"/>
          <p:nvPr/>
        </p:nvSpPr>
        <p:spPr>
          <a:xfrm>
            <a:off x="5030689" y="1438349"/>
            <a:ext cx="2229449" cy="589905"/>
          </a:xfrm>
          <a:prstGeom prst="rect">
            <a:avLst/>
          </a:prstGeom>
        </p:spPr>
        <p:txBody>
          <a:bodyPr lIns="0" tIns="0" rIns="0" bIns="0" rtlCol="0" anchor="t">
            <a:spAutoFit/>
          </a:bodyPr>
          <a:lstStyle/>
          <a:p>
            <a:pPr algn="ctr">
              <a:lnSpc>
                <a:spcPts val="2296"/>
              </a:lnSpc>
            </a:pPr>
            <a:r>
              <a:rPr lang="en-US" sz="1333" b="1" dirty="0">
                <a:solidFill>
                  <a:srgbClr val="FFFFFF"/>
                </a:solidFill>
                <a:latin typeface="Arial Black" panose="020B0A04020102020204" pitchFamily="34" charset="0"/>
                <a:ea typeface="Poppins Semi-Bold"/>
                <a:cs typeface="Poppins Semi-Bold"/>
                <a:sym typeface="Poppins Semi-Bold"/>
              </a:rPr>
              <a:t>Christian</a:t>
            </a:r>
          </a:p>
          <a:p>
            <a:pPr algn="ctr">
              <a:lnSpc>
                <a:spcPts val="2296"/>
              </a:lnSpc>
              <a:spcBef>
                <a:spcPct val="0"/>
              </a:spcBef>
            </a:pPr>
            <a:r>
              <a:rPr lang="en-US" sz="1333" b="1" dirty="0">
                <a:solidFill>
                  <a:srgbClr val="FFFFFF"/>
                </a:solidFill>
                <a:latin typeface="Arial Black" panose="020B0A04020102020204" pitchFamily="34" charset="0"/>
                <a:ea typeface="Poppins Semi-Bold"/>
                <a:cs typeface="Poppins Semi-Bold"/>
                <a:sym typeface="Poppins Semi-Bold"/>
              </a:rPr>
              <a:t>CHASSIGNOLLE</a:t>
            </a:r>
          </a:p>
        </p:txBody>
      </p:sp>
      <p:sp>
        <p:nvSpPr>
          <p:cNvPr id="67" name="TextBox 21"/>
          <p:cNvSpPr txBox="1"/>
          <p:nvPr/>
        </p:nvSpPr>
        <p:spPr>
          <a:xfrm>
            <a:off x="5049741" y="2047144"/>
            <a:ext cx="2229449" cy="174663"/>
          </a:xfrm>
          <a:prstGeom prst="rect">
            <a:avLst/>
          </a:prstGeom>
        </p:spPr>
        <p:txBody>
          <a:bodyPr lIns="0" tIns="0" rIns="0" bIns="0" rtlCol="0" anchor="t">
            <a:spAutoFit/>
          </a:bodyPr>
          <a:lstStyle/>
          <a:p>
            <a:pPr algn="ctr">
              <a:lnSpc>
                <a:spcPts val="1456"/>
              </a:lnSpc>
              <a:spcBef>
                <a:spcPct val="0"/>
              </a:spcBef>
            </a:pPr>
            <a:r>
              <a:rPr lang="fr-FR" sz="1040" dirty="0">
                <a:solidFill>
                  <a:srgbClr val="CEB290"/>
                </a:solidFill>
                <a:latin typeface="Poppins"/>
                <a:ea typeface="Poppins"/>
                <a:cs typeface="Poppins"/>
                <a:sym typeface="Poppins"/>
              </a:rPr>
              <a:t>Vice-Président</a:t>
            </a:r>
          </a:p>
        </p:txBody>
      </p:sp>
      <p:sp>
        <p:nvSpPr>
          <p:cNvPr id="69" name="TextBox 23"/>
          <p:cNvSpPr txBox="1"/>
          <p:nvPr/>
        </p:nvSpPr>
        <p:spPr>
          <a:xfrm>
            <a:off x="185398" y="3771057"/>
            <a:ext cx="1451690" cy="589905"/>
          </a:xfrm>
          <a:prstGeom prst="rect">
            <a:avLst/>
          </a:prstGeom>
        </p:spPr>
        <p:txBody>
          <a:bodyPr wrap="square" lIns="0" tIns="0" rIns="0" bIns="0" rtlCol="0" anchor="t">
            <a:spAutoFit/>
          </a:bodyPr>
          <a:lstStyle/>
          <a:p>
            <a:pPr algn="ctr">
              <a:lnSpc>
                <a:spcPts val="2296"/>
              </a:lnSpc>
            </a:pPr>
            <a:r>
              <a:rPr lang="en-US" sz="1333" b="1" dirty="0">
                <a:solidFill>
                  <a:srgbClr val="FFFFFF"/>
                </a:solidFill>
                <a:latin typeface="Arial Black" panose="020B0A04020102020204" pitchFamily="34" charset="0"/>
                <a:ea typeface="Poppins Semi-Bold"/>
                <a:cs typeface="Poppins Semi-Bold"/>
                <a:sym typeface="Poppins Semi-Bold"/>
              </a:rPr>
              <a:t>Jean-Michel</a:t>
            </a:r>
          </a:p>
          <a:p>
            <a:pPr algn="ctr">
              <a:lnSpc>
                <a:spcPts val="2296"/>
              </a:lnSpc>
              <a:spcBef>
                <a:spcPct val="0"/>
              </a:spcBef>
            </a:pPr>
            <a:r>
              <a:rPr lang="en-US" sz="1333" b="1" dirty="0">
                <a:solidFill>
                  <a:srgbClr val="FFFFFF"/>
                </a:solidFill>
                <a:latin typeface="Arial Black" panose="020B0A04020102020204" pitchFamily="34" charset="0"/>
                <a:ea typeface="Poppins Semi-Bold"/>
                <a:cs typeface="Poppins Semi-Bold"/>
                <a:sym typeface="Poppins Semi-Bold"/>
              </a:rPr>
              <a:t>CHATEAU</a:t>
            </a:r>
          </a:p>
        </p:txBody>
      </p:sp>
      <p:sp>
        <p:nvSpPr>
          <p:cNvPr id="73" name="TextBox 27"/>
          <p:cNvSpPr txBox="1"/>
          <p:nvPr/>
        </p:nvSpPr>
        <p:spPr>
          <a:xfrm>
            <a:off x="365241" y="4384557"/>
            <a:ext cx="1113906" cy="174663"/>
          </a:xfrm>
          <a:prstGeom prst="rect">
            <a:avLst/>
          </a:prstGeom>
        </p:spPr>
        <p:txBody>
          <a:bodyPr wrap="square" lIns="0" tIns="0" rIns="0" bIns="0" rtlCol="0" anchor="t">
            <a:spAutoFit/>
          </a:bodyPr>
          <a:lstStyle/>
          <a:p>
            <a:pPr algn="ctr">
              <a:lnSpc>
                <a:spcPts val="1456"/>
              </a:lnSpc>
              <a:spcBef>
                <a:spcPct val="0"/>
              </a:spcBef>
            </a:pPr>
            <a:r>
              <a:rPr lang="fr-FR" sz="1040" b="1" dirty="0" smtClean="0">
                <a:solidFill>
                  <a:schemeClr val="accent1"/>
                </a:solidFill>
                <a:latin typeface="Poppins"/>
                <a:ea typeface="Poppins"/>
                <a:cs typeface="Poppins"/>
                <a:sym typeface="Poppins"/>
              </a:rPr>
              <a:t>Rédacteur</a:t>
            </a:r>
            <a:endParaRPr lang="fr-FR" sz="1040" b="1" dirty="0">
              <a:solidFill>
                <a:schemeClr val="accent1"/>
              </a:solidFill>
              <a:latin typeface="Poppins"/>
              <a:ea typeface="Poppins"/>
              <a:cs typeface="Poppins"/>
              <a:sym typeface="Poppins"/>
            </a:endParaRPr>
          </a:p>
        </p:txBody>
      </p:sp>
      <p:sp>
        <p:nvSpPr>
          <p:cNvPr id="75" name="AutoShape 29"/>
          <p:cNvSpPr/>
          <p:nvPr/>
        </p:nvSpPr>
        <p:spPr>
          <a:xfrm flipV="1">
            <a:off x="899812" y="2395200"/>
            <a:ext cx="0" cy="318649"/>
          </a:xfrm>
          <a:prstGeom prst="line">
            <a:avLst/>
          </a:prstGeom>
          <a:ln w="38100" cap="flat">
            <a:solidFill>
              <a:schemeClr val="accent1"/>
            </a:solidFill>
            <a:prstDash val="sysDot"/>
            <a:headEnd type="none" w="sm" len="sm"/>
            <a:tailEnd type="none" w="sm" len="sm"/>
          </a:ln>
        </p:spPr>
        <p:txBody>
          <a:bodyPr/>
          <a:lstStyle/>
          <a:p>
            <a:endParaRPr lang="fr-FR" sz="2400"/>
          </a:p>
        </p:txBody>
      </p:sp>
      <p:sp>
        <p:nvSpPr>
          <p:cNvPr id="80" name="TextBox 5"/>
          <p:cNvSpPr txBox="1"/>
          <p:nvPr/>
        </p:nvSpPr>
        <p:spPr>
          <a:xfrm>
            <a:off x="376293" y="5189812"/>
            <a:ext cx="3594635" cy="1384995"/>
          </a:xfrm>
          <a:prstGeom prst="rect">
            <a:avLst/>
          </a:prstGeom>
        </p:spPr>
        <p:txBody>
          <a:bodyPr wrap="square" lIns="0" tIns="0" rIns="0" bIns="0" rtlCol="0" anchor="t">
            <a:spAutoFit/>
          </a:bodyPr>
          <a:lstStyle>
            <a:defPPr marR="0" lvl="0" algn="l" rtl="0">
              <a:lnSpc>
                <a:spcPct val="100000"/>
              </a:lnSpc>
              <a:spcBef>
                <a:spcPts val="0"/>
              </a:spcBef>
              <a:spcAft>
                <a:spcPts val="0"/>
              </a:spcAft>
            </a:defPPr>
            <a:lvl1pPr>
              <a:lnSpc>
                <a:spcPts val="1800"/>
              </a:lnSpc>
              <a:defRPr sz="1200">
                <a:solidFill>
                  <a:srgbClr val="CEB290"/>
                </a:solidFill>
                <a:latin typeface="Montserrat Light"/>
                <a:ea typeface="Montserrat Light"/>
                <a:cs typeface="Montserrat Light"/>
              </a:defRPr>
            </a:lvl1pPr>
          </a:lstStyle>
          <a:p>
            <a:pPr marL="228594" indent="-228594" fontAlgn="ctr">
              <a:buClr>
                <a:schemeClr val="accent6"/>
              </a:buClr>
              <a:buFont typeface="Wingdings" panose="05000000000000000000" pitchFamily="2" charset="2"/>
              <a:buChar char="§"/>
            </a:pPr>
            <a:r>
              <a:rPr lang="fr-FR" sz="1067" dirty="0">
                <a:solidFill>
                  <a:schemeClr val="accent6"/>
                </a:solidFill>
                <a:latin typeface="Arial" panose="020B0604020202020204" pitchFamily="34" charset="0"/>
                <a:cs typeface="Arial" panose="020B0604020202020204" pitchFamily="34" charset="0"/>
              </a:rPr>
              <a:t>Organiser des événements, y compris contacter et réserver.</a:t>
            </a:r>
          </a:p>
          <a:p>
            <a:pPr marL="228594" indent="-228594" fontAlgn="ctr">
              <a:buClr>
                <a:schemeClr val="accent6"/>
              </a:buClr>
              <a:buFont typeface="Wingdings" panose="05000000000000000000" pitchFamily="2" charset="2"/>
              <a:buChar char="§"/>
            </a:pPr>
            <a:r>
              <a:rPr lang="fr-FR" sz="1067" dirty="0">
                <a:solidFill>
                  <a:schemeClr val="accent6"/>
                </a:solidFill>
                <a:latin typeface="Arial" panose="020B0604020202020204" pitchFamily="34" charset="0"/>
                <a:cs typeface="Arial" panose="020B0604020202020204" pitchFamily="34" charset="0"/>
              </a:rPr>
              <a:t>Assister à la préparation des supports de présentation.</a:t>
            </a:r>
          </a:p>
          <a:p>
            <a:pPr marL="228594" indent="-228594" fontAlgn="ctr">
              <a:buClr>
                <a:schemeClr val="accent6"/>
              </a:buClr>
              <a:buFont typeface="Wingdings" panose="05000000000000000000" pitchFamily="2" charset="2"/>
              <a:buChar char="§"/>
            </a:pPr>
            <a:r>
              <a:rPr lang="fr-FR" sz="1067" dirty="0">
                <a:solidFill>
                  <a:schemeClr val="accent6"/>
                </a:solidFill>
                <a:latin typeface="Arial" panose="020B0604020202020204" pitchFamily="34" charset="0"/>
                <a:cs typeface="Arial" panose="020B0604020202020204" pitchFamily="34" charset="0"/>
              </a:rPr>
              <a:t>Structurer et organiser les agendas.</a:t>
            </a:r>
          </a:p>
          <a:p>
            <a:pPr marL="228594" indent="-228594" fontAlgn="ctr">
              <a:buClr>
                <a:schemeClr val="accent6"/>
              </a:buClr>
              <a:buFont typeface="Wingdings" panose="05000000000000000000" pitchFamily="2" charset="2"/>
              <a:buChar char="§"/>
            </a:pPr>
            <a:r>
              <a:rPr lang="fr-FR" sz="1067" dirty="0">
                <a:solidFill>
                  <a:schemeClr val="accent6"/>
                </a:solidFill>
                <a:latin typeface="Arial" panose="020B0604020202020204" pitchFamily="34" charset="0"/>
                <a:cs typeface="Arial" panose="020B0604020202020204" pitchFamily="34" charset="0"/>
              </a:rPr>
              <a:t>Soutenir les équipes en veillant à ce que tous les matériaux nécessaires soient disponibles.</a:t>
            </a:r>
            <a:endParaRPr lang="en-US" sz="1067" dirty="0">
              <a:solidFill>
                <a:schemeClr val="accent6"/>
              </a:solidFill>
              <a:latin typeface="Arial" panose="020B0604020202020204" pitchFamily="34" charset="0"/>
              <a:cs typeface="Arial" panose="020B0604020202020204" pitchFamily="34" charset="0"/>
            </a:endParaRPr>
          </a:p>
        </p:txBody>
      </p:sp>
      <p:sp>
        <p:nvSpPr>
          <p:cNvPr id="81" name="TextBox 5"/>
          <p:cNvSpPr txBox="1"/>
          <p:nvPr/>
        </p:nvSpPr>
        <p:spPr>
          <a:xfrm>
            <a:off x="4582954" y="5187546"/>
            <a:ext cx="3391621" cy="1384995"/>
          </a:xfrm>
          <a:prstGeom prst="rect">
            <a:avLst/>
          </a:prstGeom>
        </p:spPr>
        <p:txBody>
          <a:bodyPr wrap="square" lIns="0" tIns="0" rIns="0" bIns="0" rtlCol="0" anchor="t">
            <a:spAutoFit/>
          </a:bodyPr>
          <a:lstStyle>
            <a:defPPr marR="0" lvl="0" algn="l" rtl="0">
              <a:lnSpc>
                <a:spcPct val="100000"/>
              </a:lnSpc>
              <a:spcBef>
                <a:spcPts val="0"/>
              </a:spcBef>
              <a:spcAft>
                <a:spcPts val="0"/>
              </a:spcAft>
              <a:defRPr/>
            </a:defPPr>
            <a:lvl1pPr marL="171450" indent="-171450" fontAlgn="ctr">
              <a:lnSpc>
                <a:spcPts val="1800"/>
              </a:lnSpc>
              <a:buClr>
                <a:schemeClr val="accent6"/>
              </a:buClr>
              <a:buFont typeface="Wingdings" panose="05000000000000000000" pitchFamily="2" charset="2"/>
              <a:buChar char="§"/>
              <a:defRPr sz="800">
                <a:solidFill>
                  <a:schemeClr val="accent6"/>
                </a:solidFill>
                <a:latin typeface="Arial" panose="020B0604020202020204" pitchFamily="34" charset="0"/>
                <a:ea typeface="Montserrat Light"/>
                <a:cs typeface="Arial" panose="020B0604020202020204" pitchFamily="34" charset="0"/>
              </a:defRPr>
            </a:lvl1pPr>
          </a:lstStyle>
          <a:p>
            <a:r>
              <a:rPr lang="fr-FR" sz="1067" dirty="0"/>
              <a:t>Créer, gérer et mettre à jour la </a:t>
            </a:r>
            <a:r>
              <a:rPr lang="fr-FR" sz="1067" dirty="0" smtClean="0"/>
              <a:t>page Web</a:t>
            </a:r>
          </a:p>
          <a:p>
            <a:r>
              <a:rPr lang="fr-FR" sz="1067" dirty="0" smtClean="0"/>
              <a:t>Créer </a:t>
            </a:r>
            <a:r>
              <a:rPr lang="fr-FR" sz="1067" dirty="0"/>
              <a:t>des visuels pour diverses communications.</a:t>
            </a:r>
          </a:p>
          <a:p>
            <a:r>
              <a:rPr lang="fr-FR" sz="1067" dirty="0"/>
              <a:t>Rédiger des bulletins d'information et des articles.</a:t>
            </a:r>
          </a:p>
          <a:p>
            <a:r>
              <a:rPr lang="fr-FR" sz="1067" dirty="0" smtClean="0"/>
              <a:t>Développer </a:t>
            </a:r>
            <a:r>
              <a:rPr lang="fr-FR" sz="1067" dirty="0"/>
              <a:t>des visuels pour la communication et l'engagement</a:t>
            </a:r>
          </a:p>
          <a:p>
            <a:r>
              <a:rPr lang="fr-FR" sz="1067" dirty="0"/>
              <a:t>Animer les réunions du Comité de Communication</a:t>
            </a:r>
            <a:r>
              <a:rPr lang="fr-FR" sz="1067" dirty="0" smtClean="0"/>
              <a:t>.</a:t>
            </a:r>
            <a:endParaRPr lang="fr-FR" sz="1067" dirty="0"/>
          </a:p>
        </p:txBody>
      </p:sp>
      <p:sp>
        <p:nvSpPr>
          <p:cNvPr id="28" name="AutoShape 11"/>
          <p:cNvSpPr/>
          <p:nvPr/>
        </p:nvSpPr>
        <p:spPr>
          <a:xfrm flipV="1">
            <a:off x="11264181" y="2432162"/>
            <a:ext cx="0" cy="318649"/>
          </a:xfrm>
          <a:prstGeom prst="line">
            <a:avLst/>
          </a:prstGeom>
          <a:ln w="38100" cap="flat">
            <a:solidFill>
              <a:schemeClr val="accent1"/>
            </a:solidFill>
            <a:prstDash val="sysDot"/>
            <a:headEnd type="none" w="sm" len="sm"/>
            <a:tailEnd type="none" w="sm" len="sm"/>
          </a:ln>
        </p:spPr>
        <p:txBody>
          <a:bodyPr/>
          <a:lstStyle/>
          <a:p>
            <a:endParaRPr lang="fr-FR" sz="2400"/>
          </a:p>
        </p:txBody>
      </p:sp>
      <p:sp>
        <p:nvSpPr>
          <p:cNvPr id="35" name="TextBox 25"/>
          <p:cNvSpPr txBox="1"/>
          <p:nvPr/>
        </p:nvSpPr>
        <p:spPr>
          <a:xfrm>
            <a:off x="10516761" y="3848098"/>
            <a:ext cx="1569882" cy="266227"/>
          </a:xfrm>
          <a:prstGeom prst="rect">
            <a:avLst/>
          </a:prstGeom>
        </p:spPr>
        <p:txBody>
          <a:bodyPr wrap="square" lIns="0" tIns="0" rIns="0" bIns="0" rtlCol="0" anchor="t">
            <a:spAutoFit/>
          </a:bodyPr>
          <a:lstStyle/>
          <a:p>
            <a:pPr algn="ctr">
              <a:lnSpc>
                <a:spcPts val="2296"/>
              </a:lnSpc>
            </a:pPr>
            <a:r>
              <a:rPr lang="fr-FR" sz="1333" b="1" dirty="0">
                <a:solidFill>
                  <a:srgbClr val="FFFFFF"/>
                </a:solidFill>
                <a:latin typeface="Arial Black" panose="020B0A04020102020204" pitchFamily="34" charset="0"/>
                <a:ea typeface="Poppins Semi-Bold"/>
                <a:cs typeface="Poppins Semi-Bold"/>
                <a:sym typeface="Poppins Semi-Bold"/>
              </a:rPr>
              <a:t>Bénévoles</a:t>
            </a:r>
          </a:p>
        </p:txBody>
      </p:sp>
      <p:grpSp>
        <p:nvGrpSpPr>
          <p:cNvPr id="11" name="Groupe 10"/>
          <p:cNvGrpSpPr/>
          <p:nvPr/>
        </p:nvGrpSpPr>
        <p:grpSpPr>
          <a:xfrm>
            <a:off x="4775711" y="2370645"/>
            <a:ext cx="2229449" cy="2207200"/>
            <a:chOff x="5956811" y="2370645"/>
            <a:chExt cx="2229449" cy="2207200"/>
          </a:xfrm>
        </p:grpSpPr>
        <p:sp>
          <p:nvSpPr>
            <p:cNvPr id="74" name="AutoShape 28"/>
            <p:cNvSpPr/>
            <p:nvPr/>
          </p:nvSpPr>
          <p:spPr>
            <a:xfrm flipV="1">
              <a:off x="7059813" y="2370645"/>
              <a:ext cx="0" cy="318649"/>
            </a:xfrm>
            <a:prstGeom prst="line">
              <a:avLst/>
            </a:prstGeom>
            <a:ln w="38100" cap="flat">
              <a:solidFill>
                <a:schemeClr val="accent1"/>
              </a:solidFill>
              <a:prstDash val="sysDot"/>
              <a:headEnd type="none" w="sm" len="sm"/>
              <a:tailEnd type="none" w="sm" len="sm"/>
            </a:ln>
          </p:spPr>
          <p:txBody>
            <a:bodyPr/>
            <a:lstStyle/>
            <a:p>
              <a:endParaRPr lang="fr-FR" sz="2400"/>
            </a:p>
          </p:txBody>
        </p:sp>
        <p:sp>
          <p:nvSpPr>
            <p:cNvPr id="29" name="TextBox 22"/>
            <p:cNvSpPr txBox="1"/>
            <p:nvPr/>
          </p:nvSpPr>
          <p:spPr>
            <a:xfrm>
              <a:off x="6109075" y="3775611"/>
              <a:ext cx="1924922" cy="589905"/>
            </a:xfrm>
            <a:prstGeom prst="rect">
              <a:avLst/>
            </a:prstGeom>
          </p:spPr>
          <p:txBody>
            <a:bodyPr wrap="square" lIns="0" tIns="0" rIns="0" bIns="0" rtlCol="0" anchor="t">
              <a:spAutoFit/>
            </a:bodyPr>
            <a:lstStyle/>
            <a:p>
              <a:pPr algn="ctr">
                <a:lnSpc>
                  <a:spcPts val="2296"/>
                </a:lnSpc>
              </a:pPr>
              <a:r>
                <a:rPr lang="en-US" sz="1333" b="1" dirty="0">
                  <a:solidFill>
                    <a:srgbClr val="FFFFFF"/>
                  </a:solidFill>
                  <a:latin typeface="Arial Black" panose="020B0A04020102020204" pitchFamily="34" charset="0"/>
                  <a:ea typeface="Poppins Semi-Bold"/>
                  <a:cs typeface="Poppins Semi-Bold"/>
                  <a:sym typeface="Poppins Semi-Bold"/>
                </a:rPr>
                <a:t>Christophe</a:t>
              </a:r>
            </a:p>
            <a:p>
              <a:pPr algn="ctr">
                <a:lnSpc>
                  <a:spcPts val="2296"/>
                </a:lnSpc>
                <a:spcBef>
                  <a:spcPct val="0"/>
                </a:spcBef>
              </a:pPr>
              <a:r>
                <a:rPr lang="en-US" sz="1333" b="1" dirty="0">
                  <a:solidFill>
                    <a:srgbClr val="FFFFFF"/>
                  </a:solidFill>
                  <a:latin typeface="Arial Black" panose="020B0A04020102020204" pitchFamily="34" charset="0"/>
                  <a:ea typeface="Poppins Semi-Bold"/>
                  <a:cs typeface="Poppins Semi-Bold"/>
                  <a:sym typeface="Poppins Semi-Bold"/>
                </a:rPr>
                <a:t> </a:t>
              </a:r>
              <a:r>
                <a:rPr lang="en-US" sz="1333" b="1" dirty="0" smtClean="0">
                  <a:solidFill>
                    <a:srgbClr val="FFFFFF"/>
                  </a:solidFill>
                  <a:latin typeface="Arial Black" panose="020B0A04020102020204" pitchFamily="34" charset="0"/>
                  <a:ea typeface="Poppins Semi-Bold"/>
                  <a:cs typeface="Poppins Semi-Bold"/>
                  <a:sym typeface="Poppins Semi-Bold"/>
                </a:rPr>
                <a:t>VARENNES</a:t>
              </a:r>
              <a:endParaRPr lang="en-US" sz="1333" b="1" dirty="0">
                <a:solidFill>
                  <a:srgbClr val="FFFFFF"/>
                </a:solidFill>
                <a:latin typeface="Arial Black" panose="020B0A04020102020204" pitchFamily="34" charset="0"/>
                <a:ea typeface="Poppins Semi-Bold"/>
                <a:cs typeface="Poppins Semi-Bold"/>
                <a:sym typeface="Poppins Semi-Bold"/>
              </a:endParaRPr>
            </a:p>
          </p:txBody>
        </p:sp>
        <p:sp>
          <p:nvSpPr>
            <p:cNvPr id="31" name="TextBox 27"/>
            <p:cNvSpPr txBox="1"/>
            <p:nvPr/>
          </p:nvSpPr>
          <p:spPr>
            <a:xfrm>
              <a:off x="5956811" y="4403182"/>
              <a:ext cx="2229449" cy="174663"/>
            </a:xfrm>
            <a:prstGeom prst="rect">
              <a:avLst/>
            </a:prstGeom>
          </p:spPr>
          <p:txBody>
            <a:bodyPr lIns="0" tIns="0" rIns="0" bIns="0" rtlCol="0" anchor="t">
              <a:spAutoFit/>
            </a:bodyPr>
            <a:lstStyle/>
            <a:p>
              <a:pPr algn="ctr">
                <a:lnSpc>
                  <a:spcPts val="1456"/>
                </a:lnSpc>
                <a:spcBef>
                  <a:spcPct val="0"/>
                </a:spcBef>
              </a:pPr>
              <a:r>
                <a:rPr lang="fr-FR" sz="1040" b="1" dirty="0" smtClean="0">
                  <a:solidFill>
                    <a:schemeClr val="accent1"/>
                  </a:solidFill>
                  <a:latin typeface="Poppins"/>
                  <a:ea typeface="Poppins"/>
                  <a:cs typeface="Poppins"/>
                  <a:sym typeface="Poppins"/>
                </a:rPr>
                <a:t>Rédacteur</a:t>
              </a:r>
              <a:endParaRPr lang="fr-FR" sz="1040" b="1" dirty="0">
                <a:solidFill>
                  <a:schemeClr val="accent1"/>
                </a:solidFill>
                <a:latin typeface="Poppins"/>
                <a:ea typeface="Poppins"/>
                <a:cs typeface="Poppins"/>
                <a:sym typeface="Poppins"/>
              </a:endParaRPr>
            </a:p>
          </p:txBody>
        </p:sp>
        <p:sp>
          <p:nvSpPr>
            <p:cNvPr id="6" name="Ellipse 5">
              <a:extLst>
                <a:ext uri="{FF2B5EF4-FFF2-40B4-BE49-F238E27FC236}">
                  <a16:creationId xmlns:a16="http://schemas.microsoft.com/office/drawing/2014/main" xmlns="" id="{EA815315-46BF-5E4F-D6C7-6C45D170EF0B}"/>
                </a:ext>
              </a:extLst>
            </p:cNvPr>
            <p:cNvSpPr/>
            <p:nvPr/>
          </p:nvSpPr>
          <p:spPr>
            <a:xfrm>
              <a:off x="6535610" y="2622445"/>
              <a:ext cx="1124605" cy="1124605"/>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Image 11" descr="Une image contenant Visage humain, personne, Front, Menton&#10;&#10;Le contenu généré par l’IA peut être incorrect.">
              <a:extLst>
                <a:ext uri="{FF2B5EF4-FFF2-40B4-BE49-F238E27FC236}">
                  <a16:creationId xmlns:a16="http://schemas.microsoft.com/office/drawing/2014/main" xmlns="" id="{477250DB-3F3A-E621-56CE-FC41AD2549A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78097" y="2706969"/>
              <a:ext cx="730605" cy="1023356"/>
            </a:xfrm>
            <a:prstGeom prst="rect">
              <a:avLst/>
            </a:prstGeom>
          </p:spPr>
        </p:pic>
      </p:grpSp>
      <p:grpSp>
        <p:nvGrpSpPr>
          <p:cNvPr id="20" name="Groupe 19"/>
          <p:cNvGrpSpPr/>
          <p:nvPr/>
        </p:nvGrpSpPr>
        <p:grpSpPr>
          <a:xfrm>
            <a:off x="7885661" y="2369626"/>
            <a:ext cx="1569882" cy="2190219"/>
            <a:chOff x="8304761" y="2369626"/>
            <a:chExt cx="1569882" cy="2190219"/>
          </a:xfrm>
        </p:grpSpPr>
        <p:sp>
          <p:nvSpPr>
            <p:cNvPr id="7" name="Ellipse 6">
              <a:extLst>
                <a:ext uri="{FF2B5EF4-FFF2-40B4-BE49-F238E27FC236}">
                  <a16:creationId xmlns:a16="http://schemas.microsoft.com/office/drawing/2014/main" xmlns="" id="{9422B232-C377-B1F3-AB1F-51E41565EC28}"/>
                </a:ext>
              </a:extLst>
            </p:cNvPr>
            <p:cNvSpPr/>
            <p:nvPr/>
          </p:nvSpPr>
          <p:spPr>
            <a:xfrm>
              <a:off x="8602177" y="2678806"/>
              <a:ext cx="1124605" cy="1124605"/>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5" name="Groupe 14"/>
            <p:cNvGrpSpPr/>
            <p:nvPr/>
          </p:nvGrpSpPr>
          <p:grpSpPr>
            <a:xfrm>
              <a:off x="8304761" y="2369626"/>
              <a:ext cx="1569882" cy="2190219"/>
              <a:chOff x="8295236" y="2369626"/>
              <a:chExt cx="1569882" cy="2190219"/>
            </a:xfrm>
          </p:grpSpPr>
          <p:sp>
            <p:nvSpPr>
              <p:cNvPr id="64" name="AutoShape 11"/>
              <p:cNvSpPr/>
              <p:nvPr/>
            </p:nvSpPr>
            <p:spPr>
              <a:xfrm flipV="1">
                <a:off x="9122922" y="2369626"/>
                <a:ext cx="0" cy="318649"/>
              </a:xfrm>
              <a:prstGeom prst="line">
                <a:avLst/>
              </a:prstGeom>
              <a:ln w="38100" cap="flat">
                <a:solidFill>
                  <a:schemeClr val="accent1"/>
                </a:solidFill>
                <a:prstDash val="sysDot"/>
                <a:headEnd type="none" w="sm" len="sm"/>
                <a:tailEnd type="none" w="sm" len="sm"/>
              </a:ln>
            </p:spPr>
            <p:txBody>
              <a:bodyPr/>
              <a:lstStyle/>
              <a:p>
                <a:endParaRPr lang="fr-FR" sz="2400"/>
              </a:p>
            </p:txBody>
          </p:sp>
          <p:sp>
            <p:nvSpPr>
              <p:cNvPr id="71" name="TextBox 25"/>
              <p:cNvSpPr txBox="1"/>
              <p:nvPr/>
            </p:nvSpPr>
            <p:spPr>
              <a:xfrm>
                <a:off x="8295236" y="3779123"/>
                <a:ext cx="1569882" cy="589905"/>
              </a:xfrm>
              <a:prstGeom prst="rect">
                <a:avLst/>
              </a:prstGeom>
            </p:spPr>
            <p:txBody>
              <a:bodyPr wrap="square" lIns="0" tIns="0" rIns="0" bIns="0" rtlCol="0" anchor="t">
                <a:spAutoFit/>
              </a:bodyPr>
              <a:lstStyle/>
              <a:p>
                <a:pPr algn="ctr">
                  <a:lnSpc>
                    <a:spcPts val="2296"/>
                  </a:lnSpc>
                </a:pPr>
                <a:r>
                  <a:rPr lang="en-US" sz="1333" b="1" dirty="0">
                    <a:solidFill>
                      <a:srgbClr val="FFFFFF"/>
                    </a:solidFill>
                    <a:latin typeface="Arial Black" panose="020B0A04020102020204" pitchFamily="34" charset="0"/>
                    <a:ea typeface="Poppins Semi-Bold"/>
                    <a:cs typeface="Poppins Semi-Bold"/>
                    <a:sym typeface="Poppins Semi-Bold"/>
                  </a:rPr>
                  <a:t>Philippe</a:t>
                </a:r>
              </a:p>
              <a:p>
                <a:pPr algn="ctr">
                  <a:lnSpc>
                    <a:spcPts val="2296"/>
                  </a:lnSpc>
                  <a:spcBef>
                    <a:spcPct val="0"/>
                  </a:spcBef>
                </a:pPr>
                <a:r>
                  <a:rPr lang="en-US" sz="1333" b="1" dirty="0">
                    <a:solidFill>
                      <a:srgbClr val="FFFFFF"/>
                    </a:solidFill>
                    <a:latin typeface="Arial Black" panose="020B0A04020102020204" pitchFamily="34" charset="0"/>
                    <a:ea typeface="Poppins Semi-Bold"/>
                    <a:cs typeface="Poppins Semi-Bold"/>
                    <a:sym typeface="Poppins Semi-Bold"/>
                  </a:rPr>
                  <a:t>DURIEUX</a:t>
                </a:r>
              </a:p>
            </p:txBody>
          </p:sp>
          <p:sp>
            <p:nvSpPr>
              <p:cNvPr id="32" name="TextBox 27"/>
              <p:cNvSpPr txBox="1"/>
              <p:nvPr/>
            </p:nvSpPr>
            <p:spPr>
              <a:xfrm>
                <a:off x="8367355" y="4385182"/>
                <a:ext cx="1377687" cy="174663"/>
              </a:xfrm>
              <a:prstGeom prst="rect">
                <a:avLst/>
              </a:prstGeom>
            </p:spPr>
            <p:txBody>
              <a:bodyPr wrap="square" lIns="0" tIns="0" rIns="0" bIns="0" rtlCol="0" anchor="t">
                <a:spAutoFit/>
              </a:bodyPr>
              <a:lstStyle/>
              <a:p>
                <a:pPr algn="ctr">
                  <a:lnSpc>
                    <a:spcPts val="1456"/>
                  </a:lnSpc>
                  <a:spcBef>
                    <a:spcPct val="0"/>
                  </a:spcBef>
                </a:pPr>
                <a:r>
                  <a:rPr lang="fr-FR" sz="1040" b="1" dirty="0" smtClean="0">
                    <a:solidFill>
                      <a:schemeClr val="accent1"/>
                    </a:solidFill>
                    <a:latin typeface="Poppins"/>
                    <a:ea typeface="Poppins"/>
                    <a:cs typeface="Poppins"/>
                    <a:sym typeface="Poppins"/>
                  </a:rPr>
                  <a:t>Rédacteur</a:t>
                </a:r>
                <a:endParaRPr lang="fr-FR" sz="1040" b="1" dirty="0">
                  <a:solidFill>
                    <a:schemeClr val="accent1"/>
                  </a:solidFill>
                  <a:latin typeface="Poppins"/>
                  <a:ea typeface="Poppins"/>
                  <a:cs typeface="Poppins"/>
                  <a:sym typeface="Poppins"/>
                </a:endParaRPr>
              </a:p>
            </p:txBody>
          </p:sp>
          <p:pic>
            <p:nvPicPr>
              <p:cNvPr id="14" name="Image 13" descr="Une image contenant Visage humain, personne, habits, homme&#10;&#10;Le contenu généré par l’IA peut être incorrect.">
                <a:extLst>
                  <a:ext uri="{FF2B5EF4-FFF2-40B4-BE49-F238E27FC236}">
                    <a16:creationId xmlns:a16="http://schemas.microsoft.com/office/drawing/2014/main" xmlns="" id="{B0777FBA-D58A-9861-FD3F-54D55B569A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66377" y="2744343"/>
                <a:ext cx="748416" cy="1046734"/>
              </a:xfrm>
              <a:prstGeom prst="rect">
                <a:avLst/>
              </a:prstGeom>
            </p:spPr>
          </p:pic>
        </p:grpSp>
      </p:grpSp>
      <p:grpSp>
        <p:nvGrpSpPr>
          <p:cNvPr id="13" name="Groupe 12"/>
          <p:cNvGrpSpPr/>
          <p:nvPr/>
        </p:nvGrpSpPr>
        <p:grpSpPr>
          <a:xfrm>
            <a:off x="2252513" y="2403572"/>
            <a:ext cx="2229449" cy="2705550"/>
            <a:chOff x="2500163" y="2403572"/>
            <a:chExt cx="2229449" cy="2705550"/>
          </a:xfrm>
        </p:grpSpPr>
        <p:sp>
          <p:nvSpPr>
            <p:cNvPr id="68" name="TextBox 22"/>
            <p:cNvSpPr txBox="1"/>
            <p:nvPr/>
          </p:nvSpPr>
          <p:spPr>
            <a:xfrm>
              <a:off x="2652427" y="3761556"/>
              <a:ext cx="1924922" cy="589905"/>
            </a:xfrm>
            <a:prstGeom prst="rect">
              <a:avLst/>
            </a:prstGeom>
          </p:spPr>
          <p:txBody>
            <a:bodyPr wrap="square" lIns="0" tIns="0" rIns="0" bIns="0" rtlCol="0" anchor="t">
              <a:spAutoFit/>
            </a:bodyPr>
            <a:lstStyle/>
            <a:p>
              <a:pPr algn="ctr">
                <a:lnSpc>
                  <a:spcPts val="2296"/>
                </a:lnSpc>
              </a:pPr>
              <a:r>
                <a:rPr lang="en-US" sz="1333" b="1" dirty="0">
                  <a:solidFill>
                    <a:srgbClr val="FFFFFF"/>
                  </a:solidFill>
                  <a:latin typeface="Arial Black" panose="020B0A04020102020204" pitchFamily="34" charset="0"/>
                  <a:ea typeface="Poppins Semi-Bold"/>
                  <a:cs typeface="Poppins Semi-Bold"/>
                  <a:sym typeface="Poppins Semi-Bold"/>
                </a:rPr>
                <a:t>James</a:t>
              </a:r>
            </a:p>
            <a:p>
              <a:pPr algn="ctr">
                <a:lnSpc>
                  <a:spcPts val="2296"/>
                </a:lnSpc>
                <a:spcBef>
                  <a:spcPct val="0"/>
                </a:spcBef>
              </a:pPr>
              <a:r>
                <a:rPr lang="en-US" sz="1333" b="1" dirty="0">
                  <a:solidFill>
                    <a:srgbClr val="FFFFFF"/>
                  </a:solidFill>
                  <a:latin typeface="Arial Black" panose="020B0A04020102020204" pitchFamily="34" charset="0"/>
                  <a:ea typeface="Poppins Semi-Bold"/>
                  <a:cs typeface="Poppins Semi-Bold"/>
                  <a:sym typeface="Poppins Semi-Bold"/>
                </a:rPr>
                <a:t> MOUTON</a:t>
              </a:r>
            </a:p>
          </p:txBody>
        </p:sp>
        <p:sp>
          <p:nvSpPr>
            <p:cNvPr id="33" name="TextBox 27"/>
            <p:cNvSpPr txBox="1"/>
            <p:nvPr/>
          </p:nvSpPr>
          <p:spPr>
            <a:xfrm>
              <a:off x="2500163" y="4339681"/>
              <a:ext cx="2229449" cy="769441"/>
            </a:xfrm>
            <a:prstGeom prst="rect">
              <a:avLst/>
            </a:prstGeom>
          </p:spPr>
          <p:txBody>
            <a:bodyPr lIns="0" tIns="0" rIns="0" bIns="0" rtlCol="0" anchor="t">
              <a:spAutoFit/>
            </a:bodyPr>
            <a:lstStyle/>
            <a:p>
              <a:pPr algn="ctr">
                <a:lnSpc>
                  <a:spcPts val="1456"/>
                </a:lnSpc>
                <a:spcBef>
                  <a:spcPct val="0"/>
                </a:spcBef>
              </a:pPr>
              <a:r>
                <a:rPr lang="fr-FR" sz="1040" b="1" dirty="0">
                  <a:solidFill>
                    <a:schemeClr val="accent1"/>
                  </a:solidFill>
                  <a:latin typeface="Poppins"/>
                  <a:ea typeface="Poppins"/>
                  <a:cs typeface="Poppins"/>
                  <a:sym typeface="Poppins"/>
                </a:rPr>
                <a:t>Responsable de communauté</a:t>
              </a:r>
            </a:p>
            <a:p>
              <a:pPr algn="ctr">
                <a:lnSpc>
                  <a:spcPts val="1456"/>
                </a:lnSpc>
                <a:spcBef>
                  <a:spcPct val="0"/>
                </a:spcBef>
              </a:pPr>
              <a:r>
                <a:rPr lang="fr-FR" sz="1040" b="1" dirty="0" smtClean="0">
                  <a:solidFill>
                    <a:schemeClr val="accent1"/>
                  </a:solidFill>
                  <a:latin typeface="Poppins"/>
                  <a:ea typeface="Poppins"/>
                  <a:cs typeface="Poppins"/>
                  <a:sym typeface="Poppins"/>
                </a:rPr>
                <a:t>Webmaster</a:t>
              </a:r>
              <a:endParaRPr lang="fr-FR" sz="1040" b="1" dirty="0">
                <a:solidFill>
                  <a:schemeClr val="accent1"/>
                </a:solidFill>
                <a:latin typeface="Poppins"/>
                <a:ea typeface="Poppins"/>
                <a:cs typeface="Poppins"/>
                <a:sym typeface="Poppins"/>
              </a:endParaRPr>
            </a:p>
            <a:p>
              <a:pPr algn="ctr">
                <a:lnSpc>
                  <a:spcPts val="1456"/>
                </a:lnSpc>
                <a:spcBef>
                  <a:spcPct val="0"/>
                </a:spcBef>
              </a:pPr>
              <a:r>
                <a:rPr lang="fr-FR" sz="1040" b="1" dirty="0" smtClean="0">
                  <a:solidFill>
                    <a:schemeClr val="accent1"/>
                  </a:solidFill>
                  <a:latin typeface="Poppins"/>
                  <a:ea typeface="Poppins"/>
                  <a:cs typeface="Poppins"/>
                  <a:sym typeface="Poppins"/>
                </a:rPr>
                <a:t>Rédacteur</a:t>
              </a:r>
              <a:endParaRPr lang="fr-FR" sz="1040" b="1" dirty="0">
                <a:solidFill>
                  <a:schemeClr val="accent1"/>
                </a:solidFill>
                <a:latin typeface="Poppins"/>
                <a:ea typeface="Poppins"/>
                <a:cs typeface="Poppins"/>
                <a:sym typeface="Poppins"/>
              </a:endParaRPr>
            </a:p>
            <a:p>
              <a:pPr algn="ctr">
                <a:lnSpc>
                  <a:spcPts val="1456"/>
                </a:lnSpc>
                <a:spcBef>
                  <a:spcPct val="0"/>
                </a:spcBef>
              </a:pPr>
              <a:endParaRPr lang="fr-FR" sz="1040" b="1" dirty="0">
                <a:solidFill>
                  <a:schemeClr val="accent1"/>
                </a:solidFill>
                <a:latin typeface="Poppins"/>
                <a:ea typeface="Poppins"/>
                <a:cs typeface="Poppins"/>
                <a:sym typeface="Poppins"/>
              </a:endParaRPr>
            </a:p>
          </p:txBody>
        </p:sp>
        <p:grpSp>
          <p:nvGrpSpPr>
            <p:cNvPr id="4" name="Groupe 3"/>
            <p:cNvGrpSpPr/>
            <p:nvPr/>
          </p:nvGrpSpPr>
          <p:grpSpPr>
            <a:xfrm>
              <a:off x="3075929" y="2403572"/>
              <a:ext cx="1124605" cy="1398788"/>
              <a:chOff x="2894954" y="2403572"/>
              <a:chExt cx="1124605" cy="1398788"/>
            </a:xfrm>
          </p:grpSpPr>
          <p:sp>
            <p:nvSpPr>
              <p:cNvPr id="25" name="AutoShape 28"/>
              <p:cNvSpPr/>
              <p:nvPr/>
            </p:nvSpPr>
            <p:spPr>
              <a:xfrm flipV="1">
                <a:off x="3457257" y="2403572"/>
                <a:ext cx="0" cy="318649"/>
              </a:xfrm>
              <a:prstGeom prst="line">
                <a:avLst/>
              </a:prstGeom>
              <a:ln w="38100" cap="flat">
                <a:solidFill>
                  <a:schemeClr val="accent1"/>
                </a:solidFill>
                <a:prstDash val="sysDot"/>
                <a:headEnd type="none" w="sm" len="sm"/>
                <a:tailEnd type="none" w="sm" len="sm"/>
              </a:ln>
            </p:spPr>
            <p:txBody>
              <a:bodyPr/>
              <a:lstStyle/>
              <a:p>
                <a:endParaRPr lang="fr-FR" sz="2400"/>
              </a:p>
            </p:txBody>
          </p:sp>
          <p:sp>
            <p:nvSpPr>
              <p:cNvPr id="9" name="Ellipse 8">
                <a:extLst>
                  <a:ext uri="{FF2B5EF4-FFF2-40B4-BE49-F238E27FC236}">
                    <a16:creationId xmlns:a16="http://schemas.microsoft.com/office/drawing/2014/main" xmlns="" id="{BC7CC5BF-2CCE-5AD8-8CF9-80DCB0902A40}"/>
                  </a:ext>
                </a:extLst>
              </p:cNvPr>
              <p:cNvSpPr/>
              <p:nvPr/>
            </p:nvSpPr>
            <p:spPr>
              <a:xfrm>
                <a:off x="2894954" y="2677755"/>
                <a:ext cx="1124605" cy="1124605"/>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6" name="Image 15" descr="Une image contenant Visage humain, personne, Front, Menton&#10;&#10;Le contenu généré par l’IA peut être incorrect.">
                <a:extLst>
                  <a:ext uri="{FF2B5EF4-FFF2-40B4-BE49-F238E27FC236}">
                    <a16:creationId xmlns:a16="http://schemas.microsoft.com/office/drawing/2014/main" xmlns="" id="{4823EFCD-24BC-82DC-7081-A6029C24129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50647" y="2766371"/>
                <a:ext cx="736771" cy="1031479"/>
              </a:xfrm>
              <a:prstGeom prst="rect">
                <a:avLst/>
              </a:prstGeom>
            </p:spPr>
          </p:pic>
        </p:grpSp>
      </p:grpSp>
      <p:grpSp>
        <p:nvGrpSpPr>
          <p:cNvPr id="3" name="Groupe 2"/>
          <p:cNvGrpSpPr/>
          <p:nvPr/>
        </p:nvGrpSpPr>
        <p:grpSpPr>
          <a:xfrm>
            <a:off x="325550" y="2622445"/>
            <a:ext cx="1124605" cy="1253987"/>
            <a:chOff x="525575" y="2622445"/>
            <a:chExt cx="1124605" cy="1253987"/>
          </a:xfrm>
        </p:grpSpPr>
        <p:sp>
          <p:nvSpPr>
            <p:cNvPr id="8" name="Ellipse 7">
              <a:extLst>
                <a:ext uri="{FF2B5EF4-FFF2-40B4-BE49-F238E27FC236}">
                  <a16:creationId xmlns:a16="http://schemas.microsoft.com/office/drawing/2014/main" xmlns="" id="{D6373D82-B368-2BD7-11FF-53118167BAF4}"/>
                </a:ext>
              </a:extLst>
            </p:cNvPr>
            <p:cNvSpPr/>
            <p:nvPr/>
          </p:nvSpPr>
          <p:spPr>
            <a:xfrm>
              <a:off x="525575" y="2622445"/>
              <a:ext cx="1124605" cy="1124605"/>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8" name="Image 17" descr="Une image contenant Visage humain, personne, Front, Menton&#10;&#10;Le contenu généré par l’IA peut être incorrect.">
              <a:extLst>
                <a:ext uri="{FF2B5EF4-FFF2-40B4-BE49-F238E27FC236}">
                  <a16:creationId xmlns:a16="http://schemas.microsoft.com/office/drawing/2014/main" xmlns="" id="{E8F7A567-076E-110B-21DA-F7DA106116F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7602" y="2715754"/>
              <a:ext cx="847332" cy="1160678"/>
            </a:xfrm>
            <a:prstGeom prst="rect">
              <a:avLst/>
            </a:prstGeom>
          </p:spPr>
        </p:pic>
      </p:grpSp>
      <p:grpSp>
        <p:nvGrpSpPr>
          <p:cNvPr id="2" name="Groupe 1"/>
          <p:cNvGrpSpPr/>
          <p:nvPr/>
        </p:nvGrpSpPr>
        <p:grpSpPr>
          <a:xfrm>
            <a:off x="5583110" y="104626"/>
            <a:ext cx="1124605" cy="1495943"/>
            <a:chOff x="5583110" y="104626"/>
            <a:chExt cx="1124605" cy="1495943"/>
          </a:xfrm>
        </p:grpSpPr>
        <p:sp>
          <p:nvSpPr>
            <p:cNvPr id="19" name="Ellipse 18">
              <a:extLst>
                <a:ext uri="{FF2B5EF4-FFF2-40B4-BE49-F238E27FC236}">
                  <a16:creationId xmlns:a16="http://schemas.microsoft.com/office/drawing/2014/main" xmlns="" id="{A852E5C6-97CE-1209-D13A-DDE36F6F274F}"/>
                </a:ext>
              </a:extLst>
            </p:cNvPr>
            <p:cNvSpPr/>
            <p:nvPr/>
          </p:nvSpPr>
          <p:spPr>
            <a:xfrm>
              <a:off x="5583110" y="282405"/>
              <a:ext cx="1124605" cy="1124605"/>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3" name="Image 22" descr="Une image contenant Visage humain, personne, Front, Menton&#10;&#10;Le contenu généré par l’IA peut être incorrect.">
              <a:extLst>
                <a:ext uri="{FF2B5EF4-FFF2-40B4-BE49-F238E27FC236}">
                  <a16:creationId xmlns:a16="http://schemas.microsoft.com/office/drawing/2014/main" xmlns="" id="{27C7D6FD-651A-8E8D-D2E5-75BBBD52A4E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08510" y="104626"/>
              <a:ext cx="1067127" cy="1495943"/>
            </a:xfrm>
            <a:prstGeom prst="rect">
              <a:avLst/>
            </a:prstGeom>
          </p:spPr>
        </p:pic>
      </p:grpSp>
      <p:sp>
        <p:nvSpPr>
          <p:cNvPr id="38" name="TextBox 5"/>
          <p:cNvSpPr txBox="1"/>
          <p:nvPr/>
        </p:nvSpPr>
        <p:spPr>
          <a:xfrm>
            <a:off x="8547946" y="5187545"/>
            <a:ext cx="3500429" cy="1384995"/>
          </a:xfrm>
          <a:prstGeom prst="rect">
            <a:avLst/>
          </a:prstGeom>
        </p:spPr>
        <p:txBody>
          <a:bodyPr wrap="square" lIns="0" tIns="0" rIns="0" bIns="0" rtlCol="0" anchor="t">
            <a:spAutoFit/>
          </a:bodyPr>
          <a:lstStyle>
            <a:defPPr marR="0" lvl="0" algn="l" rtl="0">
              <a:lnSpc>
                <a:spcPct val="100000"/>
              </a:lnSpc>
              <a:spcBef>
                <a:spcPts val="0"/>
              </a:spcBef>
              <a:spcAft>
                <a:spcPts val="0"/>
              </a:spcAft>
              <a:defRPr/>
            </a:defPPr>
            <a:lvl1pPr marL="171450" indent="-171450" fontAlgn="ctr">
              <a:lnSpc>
                <a:spcPts val="1800"/>
              </a:lnSpc>
              <a:buClr>
                <a:schemeClr val="accent6"/>
              </a:buClr>
              <a:buFont typeface="Wingdings" panose="05000000000000000000" pitchFamily="2" charset="2"/>
              <a:buChar char="§"/>
              <a:defRPr sz="800">
                <a:solidFill>
                  <a:schemeClr val="accent6"/>
                </a:solidFill>
                <a:latin typeface="Arial" panose="020B0604020202020204" pitchFamily="34" charset="0"/>
                <a:ea typeface="Montserrat Light"/>
                <a:cs typeface="Arial" panose="020B0604020202020204" pitchFamily="34" charset="0"/>
              </a:defRPr>
            </a:lvl1pPr>
          </a:lstStyle>
          <a:p>
            <a:r>
              <a:rPr lang="fr-FR" sz="1100" dirty="0"/>
              <a:t>Des bénévoles peuvent apporter un soutien dans divers aspects de la communication, que ce soit en créant du contenu ou en aidant à la gestion des événements. Il suffit de nous envoyer des images accompagnées d'un texte pour réaliser une maquette à des fins de publication.</a:t>
            </a:r>
          </a:p>
        </p:txBody>
      </p:sp>
      <p:grpSp>
        <p:nvGrpSpPr>
          <p:cNvPr id="5" name="Groupe 4"/>
          <p:cNvGrpSpPr/>
          <p:nvPr/>
        </p:nvGrpSpPr>
        <p:grpSpPr>
          <a:xfrm>
            <a:off x="10630987" y="2685274"/>
            <a:ext cx="1377687" cy="1835384"/>
            <a:chOff x="10583362" y="2685274"/>
            <a:chExt cx="1377687" cy="1835384"/>
          </a:xfrm>
        </p:grpSpPr>
        <p:sp>
          <p:nvSpPr>
            <p:cNvPr id="30" name="TextBox 27"/>
            <p:cNvSpPr txBox="1"/>
            <p:nvPr/>
          </p:nvSpPr>
          <p:spPr>
            <a:xfrm>
              <a:off x="10583362" y="4345995"/>
              <a:ext cx="1377687" cy="174663"/>
            </a:xfrm>
            <a:prstGeom prst="rect">
              <a:avLst/>
            </a:prstGeom>
          </p:spPr>
          <p:txBody>
            <a:bodyPr wrap="square" lIns="0" tIns="0" rIns="0" bIns="0" rtlCol="0" anchor="t">
              <a:spAutoFit/>
            </a:bodyPr>
            <a:lstStyle/>
            <a:p>
              <a:pPr algn="ctr">
                <a:lnSpc>
                  <a:spcPts val="1456"/>
                </a:lnSpc>
                <a:spcBef>
                  <a:spcPct val="0"/>
                </a:spcBef>
              </a:pPr>
              <a:r>
                <a:rPr lang="fr-FR" sz="1040" b="1" dirty="0" smtClean="0">
                  <a:solidFill>
                    <a:schemeClr val="accent1"/>
                  </a:solidFill>
                  <a:latin typeface="Poppins"/>
                  <a:ea typeface="Poppins"/>
                  <a:cs typeface="Poppins"/>
                  <a:sym typeface="Poppins"/>
                </a:rPr>
                <a:t>Rédacteur</a:t>
              </a:r>
              <a:endParaRPr lang="fr-FR" sz="1040" b="1" dirty="0">
                <a:solidFill>
                  <a:schemeClr val="accent1"/>
                </a:solidFill>
                <a:latin typeface="Poppins"/>
                <a:ea typeface="Poppins"/>
                <a:cs typeface="Poppins"/>
                <a:sym typeface="Poppins"/>
              </a:endParaRPr>
            </a:p>
          </p:txBody>
        </p:sp>
        <p:sp>
          <p:nvSpPr>
            <p:cNvPr id="10" name="Ellipse 9">
              <a:extLst>
                <a:ext uri="{FF2B5EF4-FFF2-40B4-BE49-F238E27FC236}">
                  <a16:creationId xmlns:a16="http://schemas.microsoft.com/office/drawing/2014/main" xmlns="" id="{B6E25BAB-CA5A-037C-582F-22C9FFAB4AF3}"/>
                </a:ext>
              </a:extLst>
            </p:cNvPr>
            <p:cNvSpPr/>
            <p:nvPr/>
          </p:nvSpPr>
          <p:spPr>
            <a:xfrm>
              <a:off x="10676870" y="2685274"/>
              <a:ext cx="1124605" cy="1124605"/>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055" name="Picture 7" descr="G:\2025\service com\siluette.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701811" y="2711423"/>
              <a:ext cx="1074722" cy="1072306"/>
            </a:xfrm>
            <a:prstGeom prst="rect">
              <a:avLst/>
            </a:prstGeom>
            <a:noFill/>
            <a:extLst>
              <a:ext uri="{909E8E84-426E-40DD-AFC4-6F175D3DCCD1}">
                <a14:hiddenFill xmlns:a14="http://schemas.microsoft.com/office/drawing/2010/main">
                  <a:solidFill>
                    <a:srgbClr val="FFFFFF"/>
                  </a:solidFill>
                </a14:hiddenFill>
              </a:ext>
            </a:extLst>
          </p:spPr>
        </p:pic>
      </p:grpSp>
      <p:pic>
        <p:nvPicPr>
          <p:cNvPr id="2050"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636250" y="302480"/>
            <a:ext cx="1212850" cy="1414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59371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Ellipse 47">
            <a:extLst>
              <a:ext uri="{FF2B5EF4-FFF2-40B4-BE49-F238E27FC236}">
                <a16:creationId xmlns:a16="http://schemas.microsoft.com/office/drawing/2014/main" xmlns="" id="{B6E25BAB-CA5A-037C-582F-22C9FFAB4AF3}"/>
              </a:ext>
            </a:extLst>
          </p:cNvPr>
          <p:cNvSpPr/>
          <p:nvPr/>
        </p:nvSpPr>
        <p:spPr>
          <a:xfrm>
            <a:off x="9896143" y="2130049"/>
            <a:ext cx="2130665" cy="2065005"/>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099" name="Picture 3" descr="G:\2025\service com\harry.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86565" y="2057197"/>
            <a:ext cx="2400325" cy="2227874"/>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19"/>
          <p:cNvSpPr txBox="1"/>
          <p:nvPr/>
        </p:nvSpPr>
        <p:spPr>
          <a:xfrm>
            <a:off x="205166" y="194085"/>
            <a:ext cx="5147883" cy="436017"/>
          </a:xfrm>
          <a:prstGeom prst="rect">
            <a:avLst/>
          </a:prstGeom>
        </p:spPr>
        <p:txBody>
          <a:bodyPr wrap="square" lIns="0" tIns="0" rIns="0" bIns="0" rtlCol="0" anchor="t">
            <a:spAutoFit/>
          </a:bodyPr>
          <a:lstStyle/>
          <a:p>
            <a:pPr>
              <a:lnSpc>
                <a:spcPts val="3389"/>
              </a:lnSpc>
            </a:pPr>
            <a:r>
              <a:rPr lang="fr-FR" sz="3200" b="1" dirty="0">
                <a:solidFill>
                  <a:schemeClr val="accent6"/>
                </a:solidFill>
                <a:latin typeface="+mj-lt"/>
                <a:ea typeface="Poppins Bold"/>
                <a:cs typeface="Poppins Bold"/>
                <a:sym typeface="Poppins Bold"/>
              </a:rPr>
              <a:t>Nos Points de Contact</a:t>
            </a:r>
            <a:endParaRPr lang="en-US" sz="3200" b="1" dirty="0">
              <a:solidFill>
                <a:schemeClr val="accent6"/>
              </a:solidFill>
              <a:latin typeface="+mj-lt"/>
              <a:ea typeface="Poppins Bold"/>
              <a:cs typeface="Poppins Bold"/>
              <a:sym typeface="Poppins Bold"/>
            </a:endParaRPr>
          </a:p>
        </p:txBody>
      </p:sp>
      <p:sp>
        <p:nvSpPr>
          <p:cNvPr id="23" name="TextBox 24"/>
          <p:cNvSpPr txBox="1"/>
          <p:nvPr/>
        </p:nvSpPr>
        <p:spPr>
          <a:xfrm>
            <a:off x="205167" y="1323481"/>
            <a:ext cx="3195258" cy="461665"/>
          </a:xfrm>
          <a:prstGeom prst="rect">
            <a:avLst/>
          </a:prstGeom>
        </p:spPr>
        <p:txBody>
          <a:bodyPr wrap="square">
            <a:spAutoFit/>
          </a:bodyPr>
          <a:lstStyle>
            <a:defPPr marR="0" lvl="0" algn="l" rtl="0">
              <a:lnSpc>
                <a:spcPct val="100000"/>
              </a:lnSpc>
              <a:spcBef>
                <a:spcPts val="0"/>
              </a:spcBef>
              <a:spcAft>
                <a:spcPts val="0"/>
              </a:spcAft>
            </a:defPPr>
          </a:lstStyle>
          <a:p>
            <a:r>
              <a:rPr lang="fr-FR" sz="2400" dirty="0">
                <a:solidFill>
                  <a:schemeClr val="accent1"/>
                </a:solidFill>
              </a:rPr>
              <a:t>Réunions Mensuelles</a:t>
            </a:r>
          </a:p>
        </p:txBody>
      </p:sp>
      <p:sp>
        <p:nvSpPr>
          <p:cNvPr id="27" name="TextBox 4"/>
          <p:cNvSpPr txBox="1"/>
          <p:nvPr/>
        </p:nvSpPr>
        <p:spPr>
          <a:xfrm>
            <a:off x="7553856" y="4195054"/>
            <a:ext cx="2431177" cy="1298137"/>
          </a:xfrm>
          <a:prstGeom prst="rect">
            <a:avLst/>
          </a:prstGeom>
        </p:spPr>
        <p:txBody>
          <a:bodyPr lIns="335828" tIns="335828" rIns="335828" bIns="335828" rtlCol="0" anchor="ctr"/>
          <a:lstStyle/>
          <a:p>
            <a:pPr algn="r">
              <a:lnSpc>
                <a:spcPts val="1040"/>
              </a:lnSpc>
            </a:pPr>
            <a:endParaRPr lang="en-US" sz="867" spc="27" dirty="0">
              <a:solidFill>
                <a:srgbClr val="FFFFFF"/>
              </a:solidFill>
              <a:latin typeface="Aileron"/>
              <a:ea typeface="Aileron"/>
              <a:cs typeface="Aileron"/>
              <a:sym typeface="Aileron"/>
            </a:endParaRPr>
          </a:p>
        </p:txBody>
      </p:sp>
      <p:sp>
        <p:nvSpPr>
          <p:cNvPr id="35" name="TextBox 28"/>
          <p:cNvSpPr txBox="1"/>
          <p:nvPr/>
        </p:nvSpPr>
        <p:spPr>
          <a:xfrm>
            <a:off x="8376756" y="4548011"/>
            <a:ext cx="1494251" cy="410240"/>
          </a:xfrm>
          <a:prstGeom prst="rect">
            <a:avLst/>
          </a:prstGeom>
        </p:spPr>
        <p:txBody>
          <a:bodyPr wrap="square" lIns="0" tIns="0" rIns="0" bIns="0" rtlCol="0" anchor="t">
            <a:spAutoFit/>
          </a:bodyPr>
          <a:lstStyle>
            <a:defPPr marR="0" lvl="0" algn="l" rtl="0">
              <a:lnSpc>
                <a:spcPct val="100000"/>
              </a:lnSpc>
              <a:spcBef>
                <a:spcPts val="0"/>
              </a:spcBef>
              <a:spcAft>
                <a:spcPts val="0"/>
              </a:spcAft>
            </a:defPPr>
            <a:lvl1pPr algn="ctr">
              <a:lnSpc>
                <a:spcPts val="1050"/>
              </a:lnSpc>
              <a:defRPr sz="1050" b="1">
                <a:solidFill>
                  <a:srgbClr val="FFFFFF"/>
                </a:solidFill>
                <a:latin typeface="Arial" panose="020B0604020202020204" pitchFamily="34" charset="0"/>
                <a:ea typeface="Poppins Bold"/>
                <a:cs typeface="Arial" panose="020B0604020202020204" pitchFamily="34" charset="0"/>
              </a:defRPr>
            </a:lvl1pPr>
          </a:lstStyle>
          <a:p>
            <a:pPr>
              <a:lnSpc>
                <a:spcPct val="100000"/>
              </a:lnSpc>
            </a:pPr>
            <a:r>
              <a:rPr lang="en-US" sz="1333" dirty="0" smtClean="0">
                <a:sym typeface="Poppins Bold"/>
              </a:rPr>
              <a:t>Harry</a:t>
            </a:r>
            <a:endParaRPr lang="en-US" sz="1333" dirty="0">
              <a:sym typeface="Poppins Bold"/>
            </a:endParaRPr>
          </a:p>
          <a:p>
            <a:pPr>
              <a:lnSpc>
                <a:spcPct val="100000"/>
              </a:lnSpc>
            </a:pPr>
            <a:r>
              <a:rPr lang="en-US" sz="1333" dirty="0" smtClean="0">
                <a:sym typeface="Poppins Bold"/>
              </a:rPr>
              <a:t>COUVIN</a:t>
            </a:r>
            <a:endParaRPr lang="en-US" sz="1333" dirty="0">
              <a:sym typeface="Poppins Bold"/>
            </a:endParaRPr>
          </a:p>
        </p:txBody>
      </p:sp>
      <p:sp>
        <p:nvSpPr>
          <p:cNvPr id="36" name="TextBox 29"/>
          <p:cNvSpPr txBox="1"/>
          <p:nvPr/>
        </p:nvSpPr>
        <p:spPr>
          <a:xfrm>
            <a:off x="8220994" y="5089184"/>
            <a:ext cx="1764040" cy="117726"/>
          </a:xfrm>
          <a:prstGeom prst="rect">
            <a:avLst/>
          </a:prstGeom>
        </p:spPr>
        <p:txBody>
          <a:bodyPr wrap="square" lIns="0" tIns="0" rIns="0" bIns="0" rtlCol="0" anchor="t">
            <a:spAutoFit/>
          </a:bodyPr>
          <a:lstStyle>
            <a:defPPr marR="0" lvl="0" algn="l" rtl="0">
              <a:lnSpc>
                <a:spcPct val="100000"/>
              </a:lnSpc>
              <a:spcBef>
                <a:spcPts val="0"/>
              </a:spcBef>
              <a:spcAft>
                <a:spcPts val="0"/>
              </a:spcAft>
              <a:defRPr/>
            </a:defPPr>
            <a:lvl1pPr algn="ctr">
              <a:lnSpc>
                <a:spcPts val="900"/>
              </a:lnSpc>
              <a:defRPr sz="800" b="1">
                <a:solidFill>
                  <a:srgbClr val="CEB290"/>
                </a:solidFill>
                <a:latin typeface="Poppins"/>
                <a:ea typeface="Poppins"/>
                <a:cs typeface="Poppins"/>
              </a:defRPr>
            </a:lvl1pPr>
          </a:lstStyle>
          <a:p>
            <a:r>
              <a:rPr lang="fr-FR" sz="1067" dirty="0" smtClean="0">
                <a:solidFill>
                  <a:schemeClr val="accent1"/>
                </a:solidFill>
                <a:sym typeface="Poppins"/>
              </a:rPr>
              <a:t>Rédaction </a:t>
            </a:r>
            <a:r>
              <a:rPr lang="en-US" sz="1067" dirty="0" smtClean="0">
                <a:solidFill>
                  <a:schemeClr val="accent1"/>
                </a:solidFill>
                <a:sym typeface="Poppins"/>
              </a:rPr>
              <a:t>ALLO 18</a:t>
            </a:r>
            <a:endParaRPr lang="fr-FR" sz="1067" dirty="0">
              <a:solidFill>
                <a:schemeClr val="accent1"/>
              </a:solidFill>
              <a:sym typeface="Poppins"/>
            </a:endParaRPr>
          </a:p>
        </p:txBody>
      </p:sp>
      <p:sp>
        <p:nvSpPr>
          <p:cNvPr id="38" name="TextBox 33"/>
          <p:cNvSpPr txBox="1"/>
          <p:nvPr/>
        </p:nvSpPr>
        <p:spPr>
          <a:xfrm>
            <a:off x="6352445" y="4550384"/>
            <a:ext cx="1559817" cy="410241"/>
          </a:xfrm>
          <a:prstGeom prst="rect">
            <a:avLst/>
          </a:prstGeom>
        </p:spPr>
        <p:txBody>
          <a:bodyPr wrap="square" lIns="0" tIns="0" rIns="0" bIns="0" rtlCol="0" anchor="t">
            <a:spAutoFit/>
          </a:bodyPr>
          <a:lstStyle/>
          <a:p>
            <a:pPr algn="ctr"/>
            <a:r>
              <a:rPr lang="en-US" sz="1333" b="1" dirty="0" smtClean="0">
                <a:solidFill>
                  <a:srgbClr val="FFFFFF"/>
                </a:solidFill>
                <a:latin typeface="Arial" panose="020B0604020202020204" pitchFamily="34" charset="0"/>
                <a:ea typeface="Poppins Bold"/>
                <a:cs typeface="Arial" panose="020B0604020202020204" pitchFamily="34" charset="0"/>
                <a:sym typeface="Poppins Bold"/>
              </a:rPr>
              <a:t>Christian</a:t>
            </a:r>
            <a:endParaRPr lang="en-US" sz="1333" b="1" dirty="0">
              <a:solidFill>
                <a:srgbClr val="FFFFFF"/>
              </a:solidFill>
              <a:latin typeface="Arial" panose="020B0604020202020204" pitchFamily="34" charset="0"/>
              <a:ea typeface="Poppins Bold"/>
              <a:cs typeface="Arial" panose="020B0604020202020204" pitchFamily="34" charset="0"/>
              <a:sym typeface="Poppins Bold"/>
            </a:endParaRPr>
          </a:p>
          <a:p>
            <a:pPr algn="ctr"/>
            <a:r>
              <a:rPr lang="en-US" sz="1333" b="1" dirty="0" smtClean="0">
                <a:solidFill>
                  <a:srgbClr val="FFFFFF"/>
                </a:solidFill>
                <a:latin typeface="Arial" panose="020B0604020202020204" pitchFamily="34" charset="0"/>
                <a:ea typeface="Poppins Bold"/>
                <a:cs typeface="Arial" panose="020B0604020202020204" pitchFamily="34" charset="0"/>
                <a:sym typeface="Poppins Bold"/>
              </a:rPr>
              <a:t>CHASSIGNOLLE</a:t>
            </a:r>
            <a:endParaRPr lang="en-US" sz="1333" b="1" dirty="0">
              <a:solidFill>
                <a:srgbClr val="FFFFFF"/>
              </a:solidFill>
              <a:latin typeface="Arial" panose="020B0604020202020204" pitchFamily="34" charset="0"/>
              <a:ea typeface="Poppins Bold"/>
              <a:cs typeface="Arial" panose="020B0604020202020204" pitchFamily="34" charset="0"/>
              <a:sym typeface="Poppins Bold"/>
            </a:endParaRPr>
          </a:p>
        </p:txBody>
      </p:sp>
      <p:sp>
        <p:nvSpPr>
          <p:cNvPr id="39" name="TextBox 34"/>
          <p:cNvSpPr txBox="1"/>
          <p:nvPr/>
        </p:nvSpPr>
        <p:spPr>
          <a:xfrm>
            <a:off x="6649362" y="5078171"/>
            <a:ext cx="940738" cy="117726"/>
          </a:xfrm>
          <a:prstGeom prst="rect">
            <a:avLst/>
          </a:prstGeom>
        </p:spPr>
        <p:txBody>
          <a:bodyPr wrap="square" lIns="0" tIns="0" rIns="0" bIns="0" rtlCol="0" anchor="t">
            <a:spAutoFit/>
          </a:bodyPr>
          <a:lstStyle>
            <a:defPPr marR="0" lvl="0" algn="l" rtl="0">
              <a:lnSpc>
                <a:spcPct val="100000"/>
              </a:lnSpc>
              <a:spcBef>
                <a:spcPts val="0"/>
              </a:spcBef>
              <a:spcAft>
                <a:spcPts val="0"/>
              </a:spcAft>
            </a:defPPr>
            <a:lvl1pPr algn="ctr">
              <a:lnSpc>
                <a:spcPts val="900"/>
              </a:lnSpc>
              <a:defRPr sz="1000" b="1">
                <a:solidFill>
                  <a:srgbClr val="CEB290"/>
                </a:solidFill>
                <a:latin typeface="Poppins"/>
                <a:ea typeface="Poppins"/>
                <a:cs typeface="Poppins"/>
              </a:defRPr>
            </a:lvl1pPr>
          </a:lstStyle>
          <a:p>
            <a:r>
              <a:rPr lang="en-US" sz="1067" dirty="0" smtClean="0">
                <a:solidFill>
                  <a:schemeClr val="accent1"/>
                </a:solidFill>
                <a:sym typeface="Poppins"/>
              </a:rPr>
              <a:t>GNASPP-COM</a:t>
            </a:r>
            <a:endParaRPr lang="en-US" sz="1067" dirty="0">
              <a:solidFill>
                <a:schemeClr val="accent1"/>
              </a:solidFill>
              <a:sym typeface="Poppins"/>
            </a:endParaRPr>
          </a:p>
        </p:txBody>
      </p:sp>
      <p:sp>
        <p:nvSpPr>
          <p:cNvPr id="41" name="TextBox 35"/>
          <p:cNvSpPr txBox="1"/>
          <p:nvPr/>
        </p:nvSpPr>
        <p:spPr>
          <a:xfrm>
            <a:off x="4337933" y="4539098"/>
            <a:ext cx="1764240" cy="410241"/>
          </a:xfrm>
          <a:prstGeom prst="rect">
            <a:avLst/>
          </a:prstGeom>
        </p:spPr>
        <p:txBody>
          <a:bodyPr wrap="square" lIns="0" tIns="0" rIns="0" bIns="0" rtlCol="0" anchor="t">
            <a:spAutoFit/>
          </a:bodyPr>
          <a:lstStyle>
            <a:defPPr marR="0" lvl="0" algn="l" rtl="0">
              <a:lnSpc>
                <a:spcPct val="100000"/>
              </a:lnSpc>
              <a:spcBef>
                <a:spcPts val="0"/>
              </a:spcBef>
              <a:spcAft>
                <a:spcPts val="0"/>
              </a:spcAft>
              <a:defRPr/>
            </a:defPPr>
            <a:lvl1pPr algn="ctr">
              <a:lnSpc>
                <a:spcPts val="1050"/>
              </a:lnSpc>
              <a:defRPr sz="1050" b="1">
                <a:solidFill>
                  <a:srgbClr val="FFFFFF"/>
                </a:solidFill>
                <a:latin typeface="Arial" panose="020B0604020202020204" pitchFamily="34" charset="0"/>
                <a:ea typeface="Poppins Bold"/>
                <a:cs typeface="Arial" panose="020B0604020202020204" pitchFamily="34" charset="0"/>
              </a:defRPr>
            </a:lvl1pPr>
          </a:lstStyle>
          <a:p>
            <a:pPr>
              <a:lnSpc>
                <a:spcPct val="100000"/>
              </a:lnSpc>
            </a:pPr>
            <a:r>
              <a:rPr lang="en-US" sz="1333" dirty="0" smtClean="0"/>
              <a:t>Thierry</a:t>
            </a:r>
            <a:endParaRPr lang="en-US" sz="1333" dirty="0"/>
          </a:p>
          <a:p>
            <a:pPr>
              <a:lnSpc>
                <a:spcPct val="100000"/>
              </a:lnSpc>
            </a:pPr>
            <a:r>
              <a:rPr lang="en-US" sz="1333" dirty="0" smtClean="0"/>
              <a:t>DEHECQ</a:t>
            </a:r>
            <a:endParaRPr lang="en-US" sz="1333" dirty="0"/>
          </a:p>
        </p:txBody>
      </p:sp>
      <p:sp>
        <p:nvSpPr>
          <p:cNvPr id="42" name="TextBox 36"/>
          <p:cNvSpPr txBox="1"/>
          <p:nvPr/>
        </p:nvSpPr>
        <p:spPr>
          <a:xfrm>
            <a:off x="4238623" y="5062795"/>
            <a:ext cx="1974736" cy="115416"/>
          </a:xfrm>
          <a:prstGeom prst="rect">
            <a:avLst/>
          </a:prstGeom>
        </p:spPr>
        <p:txBody>
          <a:bodyPr wrap="square" lIns="0" tIns="0" rIns="0" bIns="0" rtlCol="0" anchor="t">
            <a:spAutoFit/>
          </a:bodyPr>
          <a:lstStyle>
            <a:defPPr marR="0" lvl="0" algn="l" rtl="0">
              <a:lnSpc>
                <a:spcPct val="100000"/>
              </a:lnSpc>
              <a:spcBef>
                <a:spcPts val="0"/>
              </a:spcBef>
              <a:spcAft>
                <a:spcPts val="0"/>
              </a:spcAft>
              <a:defRPr/>
            </a:defPPr>
            <a:lvl1pPr algn="ctr">
              <a:lnSpc>
                <a:spcPts val="900"/>
              </a:lnSpc>
              <a:defRPr sz="800" b="1">
                <a:solidFill>
                  <a:srgbClr val="CEB290"/>
                </a:solidFill>
                <a:latin typeface="Poppins"/>
                <a:ea typeface="Poppins"/>
                <a:cs typeface="Poppins"/>
              </a:defRPr>
            </a:lvl1pPr>
          </a:lstStyle>
          <a:p>
            <a:r>
              <a:rPr lang="fr-FR" sz="1067" dirty="0" smtClean="0">
                <a:solidFill>
                  <a:schemeClr val="accent1"/>
                </a:solidFill>
                <a:sym typeface="Poppins"/>
              </a:rPr>
              <a:t>Président</a:t>
            </a:r>
            <a:r>
              <a:rPr lang="en-US" sz="1067" dirty="0" smtClean="0">
                <a:solidFill>
                  <a:schemeClr val="accent1"/>
                </a:solidFill>
                <a:sym typeface="Poppins"/>
              </a:rPr>
              <a:t>  du GNASPP</a:t>
            </a:r>
            <a:endParaRPr lang="fr-FR" sz="1067" dirty="0">
              <a:solidFill>
                <a:schemeClr val="accent1"/>
              </a:solidFill>
            </a:endParaRPr>
          </a:p>
        </p:txBody>
      </p:sp>
      <p:sp>
        <p:nvSpPr>
          <p:cNvPr id="30" name="Rectangle 29"/>
          <p:cNvSpPr/>
          <p:nvPr/>
        </p:nvSpPr>
        <p:spPr>
          <a:xfrm>
            <a:off x="292239" y="2541294"/>
            <a:ext cx="3270111" cy="2708434"/>
          </a:xfrm>
          <a:prstGeom prst="rect">
            <a:avLst/>
          </a:prstGeom>
        </p:spPr>
        <p:txBody>
          <a:bodyPr wrap="square" lIns="121920" tIns="60960" rIns="121920" bIns="60960" anchor="t">
            <a:spAutoFit/>
          </a:bodyPr>
          <a:lstStyle/>
          <a:p>
            <a:pPr marL="380990" indent="-380990" algn="just">
              <a:lnSpc>
                <a:spcPct val="150000"/>
              </a:lnSpc>
              <a:buClr>
                <a:srgbClr val="CEB290"/>
              </a:buClr>
              <a:buFont typeface="Wingdings" panose="05000000000000000000" pitchFamily="2" charset="2"/>
              <a:buChar char="ü"/>
            </a:pPr>
            <a:r>
              <a:rPr lang="fr-FR" sz="1400" dirty="0">
                <a:solidFill>
                  <a:schemeClr val="accent6"/>
                </a:solidFill>
              </a:rPr>
              <a:t>S'aligner avec les responsables de communication </a:t>
            </a:r>
            <a:r>
              <a:rPr lang="fr-FR" sz="1400" dirty="0" smtClean="0">
                <a:solidFill>
                  <a:schemeClr val="accent6"/>
                </a:solidFill>
              </a:rPr>
              <a:t>pour </a:t>
            </a:r>
            <a:r>
              <a:rPr lang="fr-FR" sz="1400" dirty="0">
                <a:solidFill>
                  <a:schemeClr val="accent6"/>
                </a:solidFill>
              </a:rPr>
              <a:t>discuter des </a:t>
            </a:r>
            <a:r>
              <a:rPr lang="fr-FR" sz="1400" dirty="0" smtClean="0">
                <a:solidFill>
                  <a:schemeClr val="accent6"/>
                </a:solidFill>
              </a:rPr>
              <a:t>projets et des messages </a:t>
            </a:r>
            <a:r>
              <a:rPr lang="fr-FR" sz="1400" dirty="0">
                <a:solidFill>
                  <a:schemeClr val="accent6"/>
                </a:solidFill>
              </a:rPr>
              <a:t>corporatifs, des mises à </a:t>
            </a:r>
            <a:r>
              <a:rPr lang="fr-FR" sz="1400" dirty="0" smtClean="0">
                <a:solidFill>
                  <a:schemeClr val="accent6"/>
                </a:solidFill>
              </a:rPr>
              <a:t>jour, </a:t>
            </a:r>
            <a:r>
              <a:rPr lang="fr-FR" sz="1400" dirty="0">
                <a:solidFill>
                  <a:schemeClr val="accent6"/>
                </a:solidFill>
              </a:rPr>
              <a:t>des </a:t>
            </a:r>
            <a:r>
              <a:rPr lang="fr-FR" sz="1400" dirty="0" smtClean="0">
                <a:solidFill>
                  <a:schemeClr val="accent6"/>
                </a:solidFill>
              </a:rPr>
              <a:t>priorités </a:t>
            </a:r>
            <a:r>
              <a:rPr lang="fr-FR" sz="1400" dirty="0">
                <a:solidFill>
                  <a:schemeClr val="accent6"/>
                </a:solidFill>
              </a:rPr>
              <a:t>stratégiques</a:t>
            </a:r>
            <a:r>
              <a:rPr lang="fr-FR" sz="1400" dirty="0" smtClean="0">
                <a:solidFill>
                  <a:schemeClr val="accent6"/>
                </a:solidFill>
              </a:rPr>
              <a:t>, </a:t>
            </a:r>
            <a:r>
              <a:rPr lang="fr-FR" sz="1400" dirty="0">
                <a:solidFill>
                  <a:schemeClr val="accent6"/>
                </a:solidFill>
              </a:rPr>
              <a:t>partager les meilleures pratiques et améliorer les stratégies de communication.</a:t>
            </a:r>
            <a:endParaRPr lang="en-US" sz="1400" dirty="0">
              <a:solidFill>
                <a:schemeClr val="accent6"/>
              </a:solidFill>
            </a:endParaRPr>
          </a:p>
        </p:txBody>
      </p:sp>
      <p:grpSp>
        <p:nvGrpSpPr>
          <p:cNvPr id="2" name="Groupe 1"/>
          <p:cNvGrpSpPr/>
          <p:nvPr/>
        </p:nvGrpSpPr>
        <p:grpSpPr>
          <a:xfrm>
            <a:off x="6090328" y="1785146"/>
            <a:ext cx="2157047" cy="2674618"/>
            <a:chOff x="7102079" y="1785146"/>
            <a:chExt cx="2130665" cy="2641906"/>
          </a:xfrm>
        </p:grpSpPr>
        <p:sp>
          <p:nvSpPr>
            <p:cNvPr id="46" name="Ellipse 45">
              <a:extLst>
                <a:ext uri="{FF2B5EF4-FFF2-40B4-BE49-F238E27FC236}">
                  <a16:creationId xmlns:a16="http://schemas.microsoft.com/office/drawing/2014/main" xmlns="" id="{B6E25BAB-CA5A-037C-582F-22C9FFAB4AF3}"/>
                </a:ext>
              </a:extLst>
            </p:cNvPr>
            <p:cNvSpPr/>
            <p:nvPr/>
          </p:nvSpPr>
          <p:spPr>
            <a:xfrm>
              <a:off x="7102079" y="2130049"/>
              <a:ext cx="2130665" cy="2065005"/>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0" name="Image 19" descr="Une image contenant Visage humain, personne, Front, Menton&#10;&#10;Le contenu généré par l’IA peut être incorrect.">
              <a:extLst>
                <a:ext uri="{FF2B5EF4-FFF2-40B4-BE49-F238E27FC236}">
                  <a16:creationId xmlns:a16="http://schemas.microsoft.com/office/drawing/2014/main" xmlns="" id="{27C7D6FD-651A-8E8D-D2E5-75BBBD52A4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25112" y="1785146"/>
              <a:ext cx="1884597" cy="2641906"/>
            </a:xfrm>
            <a:prstGeom prst="rect">
              <a:avLst/>
            </a:prstGeom>
          </p:spPr>
        </p:pic>
      </p:grpSp>
      <p:pic>
        <p:nvPicPr>
          <p:cNvPr id="56" name="Image 55" descr="Une image contenant Visage humain, personne, Front, Menton&#10;&#10;Le contenu généré par l’IA peut être incorrect.">
            <a:extLst>
              <a:ext uri="{FF2B5EF4-FFF2-40B4-BE49-F238E27FC236}">
                <a16:creationId xmlns:a16="http://schemas.microsoft.com/office/drawing/2014/main" xmlns="" id="{477250DB-3F3A-E621-56CE-FC41AD2549A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62768" y="2382009"/>
            <a:ext cx="1248671" cy="1749010"/>
          </a:xfrm>
          <a:prstGeom prst="rect">
            <a:avLst/>
          </a:prstGeom>
        </p:spPr>
      </p:pic>
      <p:pic>
        <p:nvPicPr>
          <p:cNvPr id="4100" name="Picture 4" descr="G:\2025\service com\THIERRY.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48264" y="2057288"/>
            <a:ext cx="2452958" cy="2276726"/>
          </a:xfrm>
          <a:prstGeom prst="rect">
            <a:avLst/>
          </a:prstGeom>
          <a:noFill/>
          <a:extLst>
            <a:ext uri="{909E8E84-426E-40DD-AFC4-6F175D3DCCD1}">
              <a14:hiddenFill xmlns:a14="http://schemas.microsoft.com/office/drawing/2010/main">
                <a:solidFill>
                  <a:srgbClr val="FFFFFF"/>
                </a:solidFill>
              </a14:hiddenFill>
            </a:ext>
          </a:extLst>
        </p:spPr>
      </p:pic>
      <p:sp>
        <p:nvSpPr>
          <p:cNvPr id="58" name="TextBox 28"/>
          <p:cNvSpPr txBox="1"/>
          <p:nvPr/>
        </p:nvSpPr>
        <p:spPr>
          <a:xfrm>
            <a:off x="10210482" y="4555807"/>
            <a:ext cx="1494251" cy="410240"/>
          </a:xfrm>
          <a:prstGeom prst="rect">
            <a:avLst/>
          </a:prstGeom>
        </p:spPr>
        <p:txBody>
          <a:bodyPr wrap="square" lIns="0" tIns="0" rIns="0" bIns="0" rtlCol="0" anchor="t">
            <a:spAutoFit/>
          </a:bodyPr>
          <a:lstStyle>
            <a:defPPr marR="0" lvl="0" algn="l" rtl="0">
              <a:lnSpc>
                <a:spcPct val="100000"/>
              </a:lnSpc>
              <a:spcBef>
                <a:spcPts val="0"/>
              </a:spcBef>
              <a:spcAft>
                <a:spcPts val="0"/>
              </a:spcAft>
            </a:defPPr>
            <a:lvl1pPr algn="ctr">
              <a:lnSpc>
                <a:spcPts val="1050"/>
              </a:lnSpc>
              <a:defRPr sz="1050" b="1">
                <a:solidFill>
                  <a:srgbClr val="FFFFFF"/>
                </a:solidFill>
                <a:latin typeface="Arial" panose="020B0604020202020204" pitchFamily="34" charset="0"/>
                <a:ea typeface="Poppins Bold"/>
                <a:cs typeface="Arial" panose="020B0604020202020204" pitchFamily="34" charset="0"/>
              </a:defRPr>
            </a:lvl1pPr>
          </a:lstStyle>
          <a:p>
            <a:pPr>
              <a:lnSpc>
                <a:spcPct val="100000"/>
              </a:lnSpc>
            </a:pPr>
            <a:r>
              <a:rPr lang="en-US" sz="1333" dirty="0" smtClean="0">
                <a:sym typeface="Poppins Bold"/>
              </a:rPr>
              <a:t>Christophe</a:t>
            </a:r>
            <a:endParaRPr lang="en-US" sz="1333" dirty="0">
              <a:sym typeface="Poppins Bold"/>
            </a:endParaRPr>
          </a:p>
          <a:p>
            <a:pPr>
              <a:lnSpc>
                <a:spcPct val="100000"/>
              </a:lnSpc>
            </a:pPr>
            <a:r>
              <a:rPr lang="en-US" sz="1333" dirty="0" smtClean="0">
                <a:sym typeface="Poppins Bold"/>
              </a:rPr>
              <a:t>VARENNES</a:t>
            </a:r>
            <a:endParaRPr lang="en-US" sz="1333" dirty="0">
              <a:sym typeface="Poppins Bold"/>
            </a:endParaRPr>
          </a:p>
        </p:txBody>
      </p:sp>
      <p:sp>
        <p:nvSpPr>
          <p:cNvPr id="61" name="TextBox 34"/>
          <p:cNvSpPr txBox="1"/>
          <p:nvPr/>
        </p:nvSpPr>
        <p:spPr>
          <a:xfrm>
            <a:off x="10133764" y="5069243"/>
            <a:ext cx="1655422" cy="117725"/>
          </a:xfrm>
          <a:prstGeom prst="rect">
            <a:avLst/>
          </a:prstGeom>
        </p:spPr>
        <p:txBody>
          <a:bodyPr wrap="square" lIns="0" tIns="0" rIns="0" bIns="0" rtlCol="0" anchor="t">
            <a:spAutoFit/>
          </a:bodyPr>
          <a:lstStyle>
            <a:defPPr marR="0" lvl="0" algn="l" rtl="0">
              <a:lnSpc>
                <a:spcPct val="100000"/>
              </a:lnSpc>
              <a:spcBef>
                <a:spcPts val="0"/>
              </a:spcBef>
              <a:spcAft>
                <a:spcPts val="0"/>
              </a:spcAft>
            </a:defPPr>
            <a:lvl1pPr algn="ctr">
              <a:lnSpc>
                <a:spcPts val="900"/>
              </a:lnSpc>
              <a:defRPr sz="1000" b="1">
                <a:solidFill>
                  <a:srgbClr val="CEB290"/>
                </a:solidFill>
                <a:latin typeface="Poppins"/>
                <a:ea typeface="Poppins"/>
                <a:cs typeface="Poppins"/>
              </a:defRPr>
            </a:lvl1pPr>
          </a:lstStyle>
          <a:p>
            <a:r>
              <a:rPr lang="fr-FR" sz="1067" dirty="0" smtClean="0">
                <a:solidFill>
                  <a:schemeClr val="accent1"/>
                </a:solidFill>
                <a:sym typeface="Poppins"/>
              </a:rPr>
              <a:t>Président</a:t>
            </a:r>
            <a:r>
              <a:rPr lang="en-US" sz="1067" dirty="0" smtClean="0">
                <a:solidFill>
                  <a:schemeClr val="accent1"/>
                </a:solidFill>
                <a:sym typeface="Poppins"/>
              </a:rPr>
              <a:t> </a:t>
            </a:r>
            <a:r>
              <a:rPr lang="en-US" sz="1067" dirty="0">
                <a:solidFill>
                  <a:schemeClr val="accent1"/>
                </a:solidFill>
                <a:sym typeface="Poppins"/>
              </a:rPr>
              <a:t>de </a:t>
            </a:r>
            <a:r>
              <a:rPr lang="en-US" sz="1067" dirty="0" err="1">
                <a:solidFill>
                  <a:schemeClr val="accent1"/>
                </a:solidFill>
                <a:sym typeface="Poppins"/>
              </a:rPr>
              <a:t>l'ADOSSPP</a:t>
            </a:r>
            <a:r>
              <a:rPr lang="en-US" sz="1067" dirty="0">
                <a:solidFill>
                  <a:schemeClr val="accent1"/>
                </a:solidFill>
                <a:sym typeface="Poppins"/>
              </a:rPr>
              <a:t>.</a:t>
            </a:r>
          </a:p>
        </p:txBody>
      </p:sp>
      <p:pic>
        <p:nvPicPr>
          <p:cNvPr id="2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636250" y="302480"/>
            <a:ext cx="1212850" cy="1414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377005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pic>
        <p:nvPicPr>
          <p:cNvPr id="8" name="Imag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4102"/>
            <a:ext cx="12192000" cy="6858000"/>
          </a:xfrm>
          <a:prstGeom prst="rect">
            <a:avLst/>
          </a:prstGeom>
          <a:ln>
            <a:noFill/>
          </a:ln>
        </p:spPr>
      </p:pic>
      <p:sp>
        <p:nvSpPr>
          <p:cNvPr id="338" name="Google Shape;338;p36"/>
          <p:cNvSpPr txBox="1"/>
          <p:nvPr/>
        </p:nvSpPr>
        <p:spPr>
          <a:xfrm>
            <a:off x="7931356" y="5126293"/>
            <a:ext cx="3747703" cy="5228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RPr/>
            </a:defPPr>
            <a:lvl1pPr algn="r">
              <a:defRPr b="1">
                <a:solidFill>
                  <a:schemeClr val="accent3">
                    <a:lumMod val="25000"/>
                    <a:lumOff val="75000"/>
                  </a:schemeClr>
                </a:solidFill>
              </a:defRPr>
            </a:lvl1pPr>
          </a:lstStyle>
          <a:p>
            <a:pPr algn="ctr"/>
            <a:r>
              <a:rPr lang="fr-FR" sz="2400" b="0" dirty="0"/>
              <a:t>Suivi et évaluation</a:t>
            </a:r>
            <a:endParaRPr sz="2400" dirty="0">
              <a:sym typeface="Calistoga"/>
            </a:endParaRPr>
          </a:p>
        </p:txBody>
      </p:sp>
      <p:sp>
        <p:nvSpPr>
          <p:cNvPr id="343" name="Google Shape;343;p36"/>
          <p:cNvSpPr txBox="1"/>
          <p:nvPr/>
        </p:nvSpPr>
        <p:spPr>
          <a:xfrm>
            <a:off x="-4189881" y="3638084"/>
            <a:ext cx="3835337" cy="1192079"/>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RPr/>
            </a:defPPr>
            <a:lvl1pPr marL="0" indent="0" algn="just" fontAlgn="ctr">
              <a:lnSpc>
                <a:spcPct val="150000"/>
              </a:lnSpc>
              <a:buFont typeface="Arial" panose="020B0604020202020204" pitchFamily="34" charset="0"/>
              <a:buNone/>
              <a:defRPr sz="900" i="1">
                <a:solidFill>
                  <a:schemeClr val="accent6"/>
                </a:solidFill>
              </a:defRPr>
            </a:lvl1pPr>
          </a:lstStyle>
          <a:p>
            <a:pPr marL="171450" indent="-171450">
              <a:buFont typeface="Arial" panose="020B0604020202020204" pitchFamily="34" charset="0"/>
              <a:buChar char="•"/>
            </a:pPr>
            <a:r>
              <a:rPr lang="fr-FR" sz="1200" dirty="0"/>
              <a:t>Une communication efficace aide à mobiliser l’ensemble des membres en les tenant informés des événements, des projets et des initiatives, favorisant ainsi l'engagement et la participation.</a:t>
            </a:r>
          </a:p>
        </p:txBody>
      </p:sp>
      <p:sp>
        <p:nvSpPr>
          <p:cNvPr id="342" name="Google Shape;342;p36"/>
          <p:cNvSpPr txBox="1"/>
          <p:nvPr/>
        </p:nvSpPr>
        <p:spPr>
          <a:xfrm>
            <a:off x="8471068" y="1141504"/>
            <a:ext cx="2250036" cy="5228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algn="r">
              <a:defRPr b="1">
                <a:solidFill>
                  <a:schemeClr val="accent3">
                    <a:lumMod val="25000"/>
                    <a:lumOff val="75000"/>
                  </a:schemeClr>
                </a:solidFill>
              </a:defRPr>
            </a:lvl1pPr>
          </a:lstStyle>
          <a:p>
            <a:pPr algn="l"/>
            <a:r>
              <a:rPr lang="fr-FR" sz="2400" b="0" dirty="0"/>
              <a:t>Transparence</a:t>
            </a:r>
            <a:endParaRPr lang="en-US" sz="2400" dirty="0">
              <a:sym typeface="Calistoga"/>
            </a:endParaRPr>
          </a:p>
        </p:txBody>
      </p:sp>
      <p:sp>
        <p:nvSpPr>
          <p:cNvPr id="344" name="Google Shape;344;p36"/>
          <p:cNvSpPr txBox="1"/>
          <p:nvPr/>
        </p:nvSpPr>
        <p:spPr>
          <a:xfrm>
            <a:off x="12212449" y="5658584"/>
            <a:ext cx="4735831" cy="1269605"/>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RPr/>
            </a:defPPr>
            <a:lvl1pPr marL="285750" indent="-285750" algn="just" fontAlgn="ctr">
              <a:lnSpc>
                <a:spcPct val="150000"/>
              </a:lnSpc>
              <a:buFont typeface="Arial" panose="020B0604020202020204" pitchFamily="34" charset="0"/>
              <a:buChar char="•"/>
              <a:defRPr sz="900" i="1">
                <a:solidFill>
                  <a:schemeClr val="accent6"/>
                </a:solidFill>
              </a:defRPr>
            </a:lvl1pPr>
          </a:lstStyle>
          <a:p>
            <a:pPr marL="628650" lvl="1" indent="-171450" algn="just" fontAlgn="ctr">
              <a:lnSpc>
                <a:spcPct val="150000"/>
              </a:lnSpc>
              <a:buFont typeface="Arial" panose="020B0604020202020204" pitchFamily="34" charset="0"/>
              <a:buChar char="•"/>
            </a:pPr>
            <a:r>
              <a:rPr lang="fr-FR" sz="1200" i="1" dirty="0">
                <a:solidFill>
                  <a:schemeClr val="accent6"/>
                </a:solidFill>
              </a:rPr>
              <a:t>La communication permet de partager les résultats des actions menées, d'évaluer leur impact et d'ajuster les stratégies en fonction des retours d'expérience.</a:t>
            </a:r>
            <a:r>
              <a:rPr lang="fr-FR" sz="1200" dirty="0"/>
              <a:t> </a:t>
            </a:r>
          </a:p>
        </p:txBody>
      </p:sp>
      <p:sp>
        <p:nvSpPr>
          <p:cNvPr id="48" name="Google Shape;344;p36"/>
          <p:cNvSpPr txBox="1"/>
          <p:nvPr/>
        </p:nvSpPr>
        <p:spPr>
          <a:xfrm>
            <a:off x="12192000" y="1883682"/>
            <a:ext cx="4239746" cy="132389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285750" indent="-285750" fontAlgn="ctr">
              <a:lnSpc>
                <a:spcPct val="150000"/>
              </a:lnSpc>
              <a:buFont typeface="Arial" panose="020B0604020202020204" pitchFamily="34" charset="0"/>
              <a:buChar char="•"/>
              <a:defRPr i="1">
                <a:solidFill>
                  <a:schemeClr val="accent6"/>
                </a:solidFill>
              </a:defRPr>
            </a:lvl1pPr>
          </a:lstStyle>
          <a:p>
            <a:r>
              <a:rPr lang="fr-FR" sz="1200" dirty="0"/>
              <a:t>La communication sur les activités et les décisions prises assure une transparence essentielle pour gagner et maintenir la confiance des membres et des donateurs.</a:t>
            </a:r>
          </a:p>
        </p:txBody>
      </p:sp>
      <p:sp>
        <p:nvSpPr>
          <p:cNvPr id="49" name="Google Shape;344;p36"/>
          <p:cNvSpPr txBox="1"/>
          <p:nvPr/>
        </p:nvSpPr>
        <p:spPr>
          <a:xfrm>
            <a:off x="-3773767" y="1824030"/>
            <a:ext cx="3586856" cy="1256019"/>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RPr/>
            </a:defPPr>
            <a:lvl1pPr marL="285750" indent="-285750" algn="just" fontAlgn="ctr">
              <a:lnSpc>
                <a:spcPct val="150000"/>
              </a:lnSpc>
              <a:buFont typeface="Arial" panose="020B0604020202020204" pitchFamily="34" charset="0"/>
              <a:buChar char="•"/>
              <a:defRPr sz="1100" i="1">
                <a:solidFill>
                  <a:schemeClr val="accent6"/>
                </a:solidFill>
              </a:defRPr>
            </a:lvl1pPr>
          </a:lstStyle>
          <a:p>
            <a:r>
              <a:rPr lang="fr-FR" dirty="0"/>
              <a:t>Cela permet de faire connaître le GNASPP et ses actions auprès de la BSPP, ainsi que des différentes associations, partenaires et sponsors potentiels.</a:t>
            </a:r>
          </a:p>
        </p:txBody>
      </p:sp>
      <p:sp>
        <p:nvSpPr>
          <p:cNvPr id="28" name="TextBox 19"/>
          <p:cNvSpPr txBox="1"/>
          <p:nvPr/>
        </p:nvSpPr>
        <p:spPr>
          <a:xfrm>
            <a:off x="283826" y="233414"/>
            <a:ext cx="3951012" cy="436017"/>
          </a:xfrm>
          <a:prstGeom prst="rect">
            <a:avLst/>
          </a:prstGeom>
        </p:spPr>
        <p:txBody>
          <a:bodyPr lIns="0" tIns="0" rIns="0" bIns="0" rtlCol="0" anchor="t">
            <a:spAutoFit/>
          </a:bodyPr>
          <a:lstStyle/>
          <a:p>
            <a:pPr>
              <a:lnSpc>
                <a:spcPts val="3389"/>
              </a:lnSpc>
            </a:pPr>
            <a:r>
              <a:rPr lang="en-US" sz="3200" b="1" dirty="0" smtClean="0">
                <a:solidFill>
                  <a:schemeClr val="accent6"/>
                </a:solidFill>
                <a:latin typeface="+mj-lt"/>
                <a:ea typeface="Poppins Bold"/>
                <a:cs typeface="Poppins Bold"/>
                <a:sym typeface="Poppins Bold"/>
              </a:rPr>
              <a:t>Nos Missions</a:t>
            </a:r>
            <a:endParaRPr lang="en-US" sz="3200" b="1" dirty="0">
              <a:solidFill>
                <a:schemeClr val="accent6"/>
              </a:solidFill>
              <a:latin typeface="+mj-lt"/>
              <a:ea typeface="Poppins Bold"/>
              <a:cs typeface="Poppins Bold"/>
              <a:sym typeface="Poppins Bold"/>
            </a:endParaRPr>
          </a:p>
        </p:txBody>
      </p:sp>
      <p:sp>
        <p:nvSpPr>
          <p:cNvPr id="30" name="Google Shape;342;p36"/>
          <p:cNvSpPr txBox="1"/>
          <p:nvPr/>
        </p:nvSpPr>
        <p:spPr>
          <a:xfrm>
            <a:off x="107960" y="3049490"/>
            <a:ext cx="4099594" cy="5228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algn="r">
              <a:defRPr b="1">
                <a:solidFill>
                  <a:schemeClr val="accent3">
                    <a:lumMod val="25000"/>
                    <a:lumOff val="75000"/>
                  </a:schemeClr>
                </a:solidFill>
              </a:defRPr>
            </a:lvl1pPr>
          </a:lstStyle>
          <a:p>
            <a:pPr algn="ctr"/>
            <a:r>
              <a:rPr lang="fr-FR" sz="2400" b="0" dirty="0"/>
              <a:t>Mobilisation &amp; engagement</a:t>
            </a:r>
            <a:endParaRPr lang="en-US" sz="2400" dirty="0">
              <a:sym typeface="Calistoga"/>
            </a:endParaRPr>
          </a:p>
        </p:txBody>
      </p:sp>
      <p:sp>
        <p:nvSpPr>
          <p:cNvPr id="31" name="Google Shape;342;p36"/>
          <p:cNvSpPr txBox="1"/>
          <p:nvPr/>
        </p:nvSpPr>
        <p:spPr>
          <a:xfrm>
            <a:off x="695498" y="1068152"/>
            <a:ext cx="3183313" cy="577705"/>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algn="r">
              <a:defRPr b="1">
                <a:solidFill>
                  <a:schemeClr val="accent3">
                    <a:lumMod val="25000"/>
                    <a:lumOff val="75000"/>
                  </a:schemeClr>
                </a:solidFill>
              </a:defRPr>
            </a:lvl1pPr>
          </a:lstStyle>
          <a:p>
            <a:pPr algn="ctr"/>
            <a:r>
              <a:rPr lang="fr-FR" sz="2400" b="0" dirty="0"/>
              <a:t>Visibilité et notoriété</a:t>
            </a:r>
            <a:endParaRPr lang="en-US" sz="2400" dirty="0">
              <a:sym typeface="Calistoga"/>
            </a:endParaRPr>
          </a:p>
        </p:txBody>
      </p:sp>
      <p:sp>
        <p:nvSpPr>
          <p:cNvPr id="32" name="Google Shape;342;p36"/>
          <p:cNvSpPr txBox="1"/>
          <p:nvPr/>
        </p:nvSpPr>
        <p:spPr>
          <a:xfrm>
            <a:off x="695498" y="5150920"/>
            <a:ext cx="3675249" cy="5228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algn="r">
              <a:defRPr b="1">
                <a:solidFill>
                  <a:schemeClr val="accent3">
                    <a:lumMod val="25000"/>
                    <a:lumOff val="75000"/>
                  </a:schemeClr>
                </a:solidFill>
              </a:defRPr>
            </a:lvl1pPr>
          </a:lstStyle>
          <a:p>
            <a:pPr algn="ctr"/>
            <a:r>
              <a:rPr lang="fr-FR" sz="2400" b="0" dirty="0"/>
              <a:t>Renforcement des liens</a:t>
            </a:r>
            <a:endParaRPr lang="en-US" sz="2400" dirty="0">
              <a:sym typeface="Calistoga"/>
            </a:endParaRPr>
          </a:p>
        </p:txBody>
      </p:sp>
      <p:sp>
        <p:nvSpPr>
          <p:cNvPr id="34" name="Google Shape;343;p36"/>
          <p:cNvSpPr txBox="1"/>
          <p:nvPr/>
        </p:nvSpPr>
        <p:spPr>
          <a:xfrm>
            <a:off x="-4022248" y="5673902"/>
            <a:ext cx="3835337" cy="1037765"/>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RPr/>
            </a:defPPr>
            <a:lvl1pPr marL="0" indent="0" algn="just" fontAlgn="ctr">
              <a:lnSpc>
                <a:spcPct val="150000"/>
              </a:lnSpc>
              <a:buFont typeface="Arial" panose="020B0604020202020204" pitchFamily="34" charset="0"/>
              <a:buNone/>
              <a:defRPr sz="900" i="1">
                <a:solidFill>
                  <a:schemeClr val="accent6"/>
                </a:solidFill>
              </a:defRPr>
            </a:lvl1pPr>
          </a:lstStyle>
          <a:p>
            <a:pPr marL="171450" indent="-171450">
              <a:buFont typeface="Arial" panose="020B0604020202020204" pitchFamily="34" charset="0"/>
              <a:buChar char="•"/>
            </a:pPr>
            <a:r>
              <a:rPr lang="fr-FR" sz="1200" dirty="0"/>
              <a:t>Une communication claire et régulière renforce les liens entre les membres, favorisant ainsi un sentiment d'appartenance.</a:t>
            </a:r>
          </a:p>
        </p:txBody>
      </p:sp>
      <p:sp>
        <p:nvSpPr>
          <p:cNvPr id="37" name="Google Shape;338;p36"/>
          <p:cNvSpPr txBox="1"/>
          <p:nvPr/>
        </p:nvSpPr>
        <p:spPr>
          <a:xfrm>
            <a:off x="7732213" y="3110145"/>
            <a:ext cx="4354424" cy="5228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RPr/>
            </a:defPPr>
            <a:lvl1pPr algn="r">
              <a:defRPr b="1">
                <a:solidFill>
                  <a:schemeClr val="accent3">
                    <a:lumMod val="25000"/>
                    <a:lumOff val="75000"/>
                  </a:schemeClr>
                </a:solidFill>
              </a:defRPr>
            </a:lvl1pPr>
          </a:lstStyle>
          <a:p>
            <a:pPr algn="ctr"/>
            <a:r>
              <a:rPr lang="fr-FR" sz="2400" b="0" dirty="0"/>
              <a:t>Partenariats et collaborations</a:t>
            </a:r>
            <a:endParaRPr sz="2400" dirty="0">
              <a:sym typeface="Calistoga"/>
            </a:endParaRPr>
          </a:p>
        </p:txBody>
      </p:sp>
      <p:sp>
        <p:nvSpPr>
          <p:cNvPr id="38" name="Google Shape;344;p36"/>
          <p:cNvSpPr txBox="1"/>
          <p:nvPr/>
        </p:nvSpPr>
        <p:spPr>
          <a:xfrm>
            <a:off x="12192000" y="3694768"/>
            <a:ext cx="4776730" cy="1309859"/>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RPr/>
            </a:defPPr>
            <a:lvl1pPr marL="285750" indent="-285750" algn="just" fontAlgn="ctr">
              <a:lnSpc>
                <a:spcPct val="150000"/>
              </a:lnSpc>
              <a:buFont typeface="Arial" panose="020B0604020202020204" pitchFamily="34" charset="0"/>
              <a:buChar char="•"/>
              <a:defRPr sz="900" i="1">
                <a:solidFill>
                  <a:schemeClr val="accent6"/>
                </a:solidFill>
              </a:defRPr>
            </a:lvl1pPr>
          </a:lstStyle>
          <a:p>
            <a:pPr marL="628650" lvl="1" indent="-171450" fontAlgn="ctr">
              <a:lnSpc>
                <a:spcPct val="150000"/>
              </a:lnSpc>
              <a:buFont typeface="Arial" panose="020B0604020202020204" pitchFamily="34" charset="0"/>
              <a:buChar char="•"/>
            </a:pPr>
            <a:r>
              <a:rPr lang="fr-FR" sz="1200" i="1" dirty="0">
                <a:solidFill>
                  <a:schemeClr val="accent6"/>
                </a:solidFill>
              </a:rPr>
              <a:t>Une bonne communication facilite l'établissement de partenariats avec d'autres associations, entreprises ou institutions, enrichissant ainsi les projets et élargissant l'impact.</a:t>
            </a:r>
            <a:endParaRPr lang="fr-FR" sz="1200" dirty="0"/>
          </a:p>
        </p:txBody>
      </p:sp>
      <p:pic>
        <p:nvPicPr>
          <p:cNvPr id="2050" name="Picture 2" descr="G:\2025\service com\Le mans\V3-MAQUETTE 160X80mm.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30913" y="3568786"/>
            <a:ext cx="2656838" cy="1328053"/>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https://i0.wp.com/gnaspp.fr/wp-content/uploads/2025/06/1.jpg?ssl=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10331" y="3677744"/>
            <a:ext cx="1963556" cy="1306992"/>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416739" y="1677464"/>
            <a:ext cx="2358694" cy="13602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Groupement National des Anciens Sapeurs-Pompiers de Paris"/>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0195" y="1645858"/>
            <a:ext cx="1547562" cy="1059254"/>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825554" y="3677744"/>
            <a:ext cx="2294102" cy="1315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29" name="Google Shape;571;p42"/>
          <p:cNvCxnSpPr/>
          <p:nvPr/>
        </p:nvCxnSpPr>
        <p:spPr>
          <a:xfrm rot="10800000">
            <a:off x="3878290" y="2099346"/>
            <a:ext cx="1379510" cy="605767"/>
          </a:xfrm>
          <a:prstGeom prst="bentConnector3">
            <a:avLst>
              <a:gd name="adj1" fmla="val 50000"/>
            </a:avLst>
          </a:prstGeom>
          <a:noFill/>
          <a:ln w="9525" cap="flat" cmpd="sng">
            <a:solidFill>
              <a:schemeClr val="accent4"/>
            </a:solidFill>
            <a:prstDash val="solid"/>
            <a:round/>
            <a:headEnd type="none" w="med" len="med"/>
            <a:tailEnd type="none" w="med" len="med"/>
          </a:ln>
        </p:spPr>
      </p:cxnSp>
      <p:pic>
        <p:nvPicPr>
          <p:cNvPr id="1027" name="Picture 3"/>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343791" y="1645858"/>
            <a:ext cx="1606550" cy="1204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3" name="Google Shape;571;p42"/>
          <p:cNvCxnSpPr/>
          <p:nvPr/>
        </p:nvCxnSpPr>
        <p:spPr>
          <a:xfrm rot="10800000">
            <a:off x="3439894" y="3831400"/>
            <a:ext cx="1281747" cy="320421"/>
          </a:xfrm>
          <a:prstGeom prst="bentConnector3">
            <a:avLst>
              <a:gd name="adj1" fmla="val 50000"/>
            </a:avLst>
          </a:prstGeom>
          <a:noFill/>
          <a:ln w="9525" cap="flat" cmpd="sng">
            <a:solidFill>
              <a:schemeClr val="accent4"/>
            </a:solidFill>
            <a:prstDash val="solid"/>
            <a:round/>
            <a:headEnd type="none" w="med" len="med"/>
            <a:tailEnd type="none" w="med" len="med"/>
          </a:ln>
        </p:spPr>
      </p:cxnSp>
      <p:cxnSp>
        <p:nvCxnSpPr>
          <p:cNvPr id="44" name="Google Shape;571;p42"/>
          <p:cNvCxnSpPr/>
          <p:nvPr/>
        </p:nvCxnSpPr>
        <p:spPr>
          <a:xfrm rot="10800000" flipV="1">
            <a:off x="4567928" y="5830034"/>
            <a:ext cx="987257" cy="355678"/>
          </a:xfrm>
          <a:prstGeom prst="bentConnector3">
            <a:avLst>
              <a:gd name="adj1" fmla="val 50000"/>
            </a:avLst>
          </a:prstGeom>
          <a:noFill/>
          <a:ln w="9525" cap="flat" cmpd="sng">
            <a:solidFill>
              <a:schemeClr val="accent4"/>
            </a:solidFill>
            <a:prstDash val="solid"/>
            <a:round/>
            <a:headEnd type="none" w="med" len="med"/>
            <a:tailEnd type="none" w="med" len="med"/>
          </a:ln>
        </p:spPr>
      </p:cxnSp>
      <p:cxnSp>
        <p:nvCxnSpPr>
          <p:cNvPr id="45" name="Google Shape;571;p42"/>
          <p:cNvCxnSpPr/>
          <p:nvPr/>
        </p:nvCxnSpPr>
        <p:spPr>
          <a:xfrm rot="10800000">
            <a:off x="6731001" y="5752307"/>
            <a:ext cx="2233698" cy="440476"/>
          </a:xfrm>
          <a:prstGeom prst="bentConnector3">
            <a:avLst>
              <a:gd name="adj1" fmla="val 50000"/>
            </a:avLst>
          </a:prstGeom>
          <a:noFill/>
          <a:ln w="9525" cap="flat" cmpd="sng">
            <a:solidFill>
              <a:schemeClr val="accent4"/>
            </a:solidFill>
            <a:prstDash val="solid"/>
            <a:round/>
            <a:headEnd type="none" w="med" len="med"/>
            <a:tailEnd type="none" w="med" len="med"/>
          </a:ln>
        </p:spPr>
      </p:cxnSp>
      <p:pic>
        <p:nvPicPr>
          <p:cNvPr id="1030" name="Picture 6"/>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872664" y="5650707"/>
            <a:ext cx="1972456" cy="1082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0" name="Google Shape;571;p42"/>
          <p:cNvCxnSpPr/>
          <p:nvPr/>
        </p:nvCxnSpPr>
        <p:spPr>
          <a:xfrm rot="10800000" flipV="1">
            <a:off x="7034310" y="4701154"/>
            <a:ext cx="987257" cy="355678"/>
          </a:xfrm>
          <a:prstGeom prst="bentConnector3">
            <a:avLst>
              <a:gd name="adj1" fmla="val 50000"/>
            </a:avLst>
          </a:prstGeom>
          <a:noFill/>
          <a:ln w="9525" cap="flat" cmpd="sng">
            <a:solidFill>
              <a:schemeClr val="accent4"/>
            </a:solidFill>
            <a:prstDash val="solid"/>
            <a:round/>
            <a:headEnd type="none" w="med" len="med"/>
            <a:tailEnd type="none" w="med" len="med"/>
          </a:ln>
        </p:spPr>
      </p:cxnSp>
      <p:cxnSp>
        <p:nvCxnSpPr>
          <p:cNvPr id="51" name="Google Shape;571;p42"/>
          <p:cNvCxnSpPr/>
          <p:nvPr/>
        </p:nvCxnSpPr>
        <p:spPr>
          <a:xfrm rot="10800000" flipV="1">
            <a:off x="7034310" y="2248314"/>
            <a:ext cx="1480887" cy="456798"/>
          </a:xfrm>
          <a:prstGeom prst="bentConnector3">
            <a:avLst>
              <a:gd name="adj1" fmla="val 50000"/>
            </a:avLst>
          </a:prstGeom>
          <a:noFill/>
          <a:ln w="9525" cap="flat" cmpd="sng">
            <a:solidFill>
              <a:schemeClr val="accent4"/>
            </a:solidFill>
            <a:prstDash val="solid"/>
            <a:round/>
            <a:headEnd type="none" w="med" len="med"/>
            <a:tailEnd type="none" w="med" len="med"/>
          </a:ln>
        </p:spPr>
      </p:cxnSp>
      <p:sp>
        <p:nvSpPr>
          <p:cNvPr id="335" name="Google Shape;335;p36"/>
          <p:cNvSpPr/>
          <p:nvPr/>
        </p:nvSpPr>
        <p:spPr>
          <a:xfrm>
            <a:off x="4660860" y="2175485"/>
            <a:ext cx="2867079" cy="3840562"/>
          </a:xfrm>
          <a:prstGeom prst="ellipse">
            <a:avLst/>
          </a:prstGeom>
          <a:ln/>
        </p:spPr>
        <p:style>
          <a:lnRef idx="1">
            <a:schemeClr val="accent2"/>
          </a:lnRef>
          <a:fillRef idx="3">
            <a:schemeClr val="accent2"/>
          </a:fillRef>
          <a:effectRef idx="2">
            <a:schemeClr val="accent2"/>
          </a:effectRef>
          <a:fontRef idx="minor">
            <a:schemeClr val="lt1"/>
          </a:fontRef>
        </p:style>
        <p:txBody>
          <a:bodyPr spcFirstLastPara="1" wrap="square" lIns="121900" tIns="121900" rIns="121900" bIns="121900" anchor="ctr" anchorCtr="0">
            <a:noAutofit/>
          </a:bodyPr>
          <a:lstStyle/>
          <a:p>
            <a:pPr algn="ctr"/>
            <a:r>
              <a:rPr lang="en" sz="2667" dirty="0">
                <a:solidFill>
                  <a:schemeClr val="accent4"/>
                </a:solidFill>
                <a:latin typeface="+mj-lt"/>
                <a:ea typeface="Calistoga"/>
                <a:cs typeface="Poppins Bold" panose="00000800000000000000" charset="0"/>
                <a:sym typeface="Calistoga"/>
              </a:rPr>
              <a:t>Points</a:t>
            </a:r>
          </a:p>
          <a:p>
            <a:pPr algn="ctr"/>
            <a:r>
              <a:rPr lang="en" sz="2667" dirty="0">
                <a:solidFill>
                  <a:schemeClr val="accent4"/>
                </a:solidFill>
                <a:latin typeface="+mj-lt"/>
                <a:ea typeface="Calistoga"/>
                <a:cs typeface="Poppins Bold" panose="00000800000000000000" charset="0"/>
                <a:sym typeface="Calistoga"/>
              </a:rPr>
              <a:t>clès</a:t>
            </a:r>
            <a:endParaRPr sz="2667" dirty="0">
              <a:solidFill>
                <a:schemeClr val="accent4"/>
              </a:solidFill>
              <a:latin typeface="+mj-lt"/>
              <a:ea typeface="Calistoga"/>
              <a:cs typeface="Poppins Bold" panose="00000800000000000000" charset="0"/>
              <a:sym typeface="Calistoga"/>
            </a:endParaRPr>
          </a:p>
        </p:txBody>
      </p:sp>
      <p:pic>
        <p:nvPicPr>
          <p:cNvPr id="1034" name="Picture 10" descr="G:\2025\service com\GC.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811985" y="4830163"/>
            <a:ext cx="764199" cy="709295"/>
          </a:xfrm>
          <a:prstGeom prst="rect">
            <a:avLst/>
          </a:prstGeom>
          <a:noFill/>
          <a:extLst>
            <a:ext uri="{909E8E84-426E-40DD-AFC4-6F175D3DCCD1}">
              <a14:hiddenFill xmlns:a14="http://schemas.microsoft.com/office/drawing/2010/main">
                <a:solidFill>
                  <a:srgbClr val="FFFFFF"/>
                </a:solidFill>
              </a14:hiddenFill>
            </a:ext>
          </a:extLst>
        </p:spPr>
      </p:pic>
      <p:grpSp>
        <p:nvGrpSpPr>
          <p:cNvPr id="18" name="Groupe 17"/>
          <p:cNvGrpSpPr/>
          <p:nvPr/>
        </p:nvGrpSpPr>
        <p:grpSpPr>
          <a:xfrm>
            <a:off x="7016110" y="3872682"/>
            <a:ext cx="778360" cy="726991"/>
            <a:chOff x="6908321" y="3834245"/>
            <a:chExt cx="856267" cy="799756"/>
          </a:xfrm>
        </p:grpSpPr>
        <p:sp>
          <p:nvSpPr>
            <p:cNvPr id="56" name="Ellipse 55">
              <a:extLst>
                <a:ext uri="{FF2B5EF4-FFF2-40B4-BE49-F238E27FC236}">
                  <a16:creationId xmlns:a16="http://schemas.microsoft.com/office/drawing/2014/main" xmlns="" id="{B6E25BAB-CA5A-037C-582F-22C9FFAB4AF3}"/>
                </a:ext>
              </a:extLst>
            </p:cNvPr>
            <p:cNvSpPr/>
            <p:nvPr/>
          </p:nvSpPr>
          <p:spPr>
            <a:xfrm>
              <a:off x="6932457" y="3834245"/>
              <a:ext cx="799756" cy="799756"/>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36" name="Picture 12" descr="ADOSSPP"/>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908321" y="3876529"/>
              <a:ext cx="856267" cy="684707"/>
            </a:xfrm>
            <a:prstGeom prst="rect">
              <a:avLst/>
            </a:prstGeom>
            <a:noFill/>
            <a:extLst>
              <a:ext uri="{909E8E84-426E-40DD-AFC4-6F175D3DCCD1}">
                <a14:hiddenFill xmlns:a14="http://schemas.microsoft.com/office/drawing/2010/main">
                  <a:solidFill>
                    <a:srgbClr val="FFFFFF"/>
                  </a:solidFill>
                </a14:hiddenFill>
              </a:ext>
            </a:extLst>
          </p:spPr>
        </p:pic>
      </p:grpSp>
      <p:pic>
        <p:nvPicPr>
          <p:cNvPr id="2" name="Picture 2"/>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419600" y="5673902"/>
            <a:ext cx="2227044" cy="11307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6" name="Picture 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636250" y="302480"/>
            <a:ext cx="1212850" cy="1414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309137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sp>
        <p:nvSpPr>
          <p:cNvPr id="559" name="Google Shape;559;p42"/>
          <p:cNvSpPr txBox="1"/>
          <p:nvPr/>
        </p:nvSpPr>
        <p:spPr>
          <a:xfrm>
            <a:off x="1953138" y="2171802"/>
            <a:ext cx="1925150" cy="356409"/>
          </a:xfrm>
          <a:prstGeom prst="rect">
            <a:avLst/>
          </a:prstGeom>
          <a:noFill/>
          <a:ln>
            <a:noFill/>
          </a:ln>
        </p:spPr>
        <p:txBody>
          <a:bodyPr spcFirstLastPara="1" wrap="square" lIns="121900" tIns="121900" rIns="121900" bIns="121900" anchor="ctr" anchorCtr="0">
            <a:noAutofit/>
          </a:bodyPr>
          <a:lstStyle/>
          <a:p>
            <a:pPr>
              <a:lnSpc>
                <a:spcPct val="115000"/>
              </a:lnSpc>
              <a:spcAft>
                <a:spcPts val="1600"/>
              </a:spcAft>
            </a:pPr>
            <a:r>
              <a:rPr lang="en" sz="2400" b="1" dirty="0">
                <a:solidFill>
                  <a:schemeClr val="accent5"/>
                </a:solidFill>
                <a:latin typeface="Arial" panose="020B0604020202020204" pitchFamily="34" charset="0"/>
                <a:ea typeface="Calistoga"/>
                <a:cs typeface="Arial" panose="020B0604020202020204" pitchFamily="34" charset="0"/>
                <a:sym typeface="Calistoga"/>
              </a:rPr>
              <a:t>Site Web</a:t>
            </a:r>
            <a:endParaRPr sz="2400" b="1" dirty="0">
              <a:solidFill>
                <a:schemeClr val="accent5"/>
              </a:solidFill>
              <a:latin typeface="Arial" panose="020B0604020202020204" pitchFamily="34" charset="0"/>
              <a:ea typeface="Calistoga"/>
              <a:cs typeface="Arial" panose="020B0604020202020204" pitchFamily="34" charset="0"/>
              <a:sym typeface="Calistoga"/>
            </a:endParaRPr>
          </a:p>
        </p:txBody>
      </p:sp>
      <p:sp>
        <p:nvSpPr>
          <p:cNvPr id="561" name="Google Shape;561;p42"/>
          <p:cNvSpPr txBox="1"/>
          <p:nvPr/>
        </p:nvSpPr>
        <p:spPr>
          <a:xfrm>
            <a:off x="1670271" y="4601075"/>
            <a:ext cx="2893402" cy="607893"/>
          </a:xfrm>
          <a:prstGeom prst="rect">
            <a:avLst/>
          </a:prstGeom>
          <a:noFill/>
          <a:ln>
            <a:noFill/>
          </a:ln>
        </p:spPr>
        <p:txBody>
          <a:bodyPr spcFirstLastPara="1" wrap="square" lIns="121900" tIns="121900" rIns="121900" bIns="121900" anchor="ctr" anchorCtr="0">
            <a:noAutofit/>
          </a:bodyPr>
          <a:lstStyle/>
          <a:p>
            <a:pPr>
              <a:lnSpc>
                <a:spcPct val="115000"/>
              </a:lnSpc>
              <a:spcAft>
                <a:spcPts val="1600"/>
              </a:spcAft>
            </a:pPr>
            <a:r>
              <a:rPr lang="fr-FR" sz="2800" b="1" dirty="0">
                <a:solidFill>
                  <a:schemeClr val="accent5"/>
                </a:solidFill>
                <a:latin typeface="Arial" panose="020B0604020202020204" pitchFamily="34" charset="0"/>
                <a:ea typeface="Calistoga"/>
                <a:cs typeface="Arial" panose="020B0604020202020204" pitchFamily="34" charset="0"/>
                <a:sym typeface="Calistoga"/>
              </a:rPr>
              <a:t>Site BSPP</a:t>
            </a:r>
          </a:p>
        </p:txBody>
      </p:sp>
      <p:sp>
        <p:nvSpPr>
          <p:cNvPr id="565" name="Google Shape;565;p42"/>
          <p:cNvSpPr txBox="1"/>
          <p:nvPr/>
        </p:nvSpPr>
        <p:spPr>
          <a:xfrm>
            <a:off x="7920289" y="2093659"/>
            <a:ext cx="2081456" cy="613619"/>
          </a:xfrm>
          <a:prstGeom prst="rect">
            <a:avLst/>
          </a:prstGeom>
          <a:noFill/>
          <a:ln>
            <a:noFill/>
          </a:ln>
        </p:spPr>
        <p:txBody>
          <a:bodyPr spcFirstLastPara="1" wrap="square" lIns="121900" tIns="121900" rIns="121900" bIns="121900" anchor="ctr" anchorCtr="0">
            <a:noAutofit/>
          </a:bodyPr>
          <a:lstStyle/>
          <a:p>
            <a:pPr algn="r">
              <a:lnSpc>
                <a:spcPct val="115000"/>
              </a:lnSpc>
              <a:spcAft>
                <a:spcPts val="1600"/>
              </a:spcAft>
            </a:pPr>
            <a:r>
              <a:rPr lang="en" sz="2667" b="1" dirty="0">
                <a:solidFill>
                  <a:schemeClr val="accent5"/>
                </a:solidFill>
                <a:latin typeface="Arial" panose="020B0604020202020204" pitchFamily="34" charset="0"/>
                <a:ea typeface="Calistoga"/>
                <a:cs typeface="Arial" panose="020B0604020202020204" pitchFamily="34" charset="0"/>
                <a:sym typeface="Calistoga"/>
              </a:rPr>
              <a:t>Facebook</a:t>
            </a:r>
            <a:endParaRPr sz="2667" b="1" dirty="0">
              <a:solidFill>
                <a:schemeClr val="accent5"/>
              </a:solidFill>
              <a:latin typeface="Arial" panose="020B0604020202020204" pitchFamily="34" charset="0"/>
              <a:ea typeface="Calistoga"/>
              <a:cs typeface="Arial" panose="020B0604020202020204" pitchFamily="34" charset="0"/>
              <a:sym typeface="Calistoga"/>
            </a:endParaRPr>
          </a:p>
        </p:txBody>
      </p:sp>
      <p:sp>
        <p:nvSpPr>
          <p:cNvPr id="567" name="Google Shape;567;p42"/>
          <p:cNvSpPr txBox="1"/>
          <p:nvPr/>
        </p:nvSpPr>
        <p:spPr>
          <a:xfrm>
            <a:off x="7938746" y="4829512"/>
            <a:ext cx="2062999" cy="379456"/>
          </a:xfrm>
          <a:prstGeom prst="rect">
            <a:avLst/>
          </a:prstGeom>
          <a:noFill/>
          <a:ln>
            <a:noFill/>
          </a:ln>
        </p:spPr>
        <p:txBody>
          <a:bodyPr spcFirstLastPara="1" wrap="square" lIns="121900" tIns="121900" rIns="121900" bIns="121900" anchor="ctr" anchorCtr="0">
            <a:noAutofit/>
          </a:bodyPr>
          <a:lstStyle/>
          <a:p>
            <a:pPr algn="r">
              <a:lnSpc>
                <a:spcPct val="115000"/>
              </a:lnSpc>
              <a:spcAft>
                <a:spcPts val="1600"/>
              </a:spcAft>
            </a:pPr>
            <a:r>
              <a:rPr lang="en" sz="2133" dirty="0">
                <a:solidFill>
                  <a:schemeClr val="accent5"/>
                </a:solidFill>
                <a:latin typeface="Arial Black" panose="020B0A04020102020204" pitchFamily="34" charset="0"/>
                <a:ea typeface="Calistoga"/>
                <a:cs typeface="Calistoga"/>
                <a:sym typeface="Calistoga"/>
              </a:rPr>
              <a:t>Instagram</a:t>
            </a:r>
            <a:endParaRPr sz="2667" dirty="0">
              <a:solidFill>
                <a:schemeClr val="accent5"/>
              </a:solidFill>
              <a:latin typeface="Arial Black" panose="020B0A04020102020204" pitchFamily="34" charset="0"/>
              <a:ea typeface="Calistoga"/>
              <a:cs typeface="Calistoga"/>
              <a:sym typeface="Calistoga"/>
            </a:endParaRPr>
          </a:p>
        </p:txBody>
      </p:sp>
      <p:cxnSp>
        <p:nvCxnSpPr>
          <p:cNvPr id="571" name="Google Shape;571;p42"/>
          <p:cNvCxnSpPr>
            <a:endCxn id="559" idx="3"/>
          </p:cNvCxnSpPr>
          <p:nvPr/>
        </p:nvCxnSpPr>
        <p:spPr>
          <a:xfrm rot="10800000">
            <a:off x="3878289" y="2350007"/>
            <a:ext cx="1200645" cy="464620"/>
          </a:xfrm>
          <a:prstGeom prst="bentConnector3">
            <a:avLst>
              <a:gd name="adj1" fmla="val 50000"/>
            </a:avLst>
          </a:prstGeom>
          <a:noFill/>
          <a:ln w="9525" cap="flat" cmpd="sng">
            <a:solidFill>
              <a:schemeClr val="accent4"/>
            </a:solidFill>
            <a:prstDash val="solid"/>
            <a:round/>
            <a:headEnd type="none" w="med" len="med"/>
            <a:tailEnd type="none" w="med" len="med"/>
          </a:ln>
        </p:spPr>
      </p:cxnSp>
      <p:cxnSp>
        <p:nvCxnSpPr>
          <p:cNvPr id="572" name="Google Shape;572;p42"/>
          <p:cNvCxnSpPr/>
          <p:nvPr/>
        </p:nvCxnSpPr>
        <p:spPr>
          <a:xfrm rot="10800000" flipH="1">
            <a:off x="3997488" y="4449807"/>
            <a:ext cx="1081600" cy="536800"/>
          </a:xfrm>
          <a:prstGeom prst="bentConnector2">
            <a:avLst/>
          </a:prstGeom>
          <a:noFill/>
          <a:ln w="9525" cap="flat" cmpd="sng">
            <a:solidFill>
              <a:schemeClr val="accent4"/>
            </a:solidFill>
            <a:prstDash val="solid"/>
            <a:round/>
            <a:headEnd type="none" w="med" len="med"/>
            <a:tailEnd type="none" w="med" len="med"/>
          </a:ln>
        </p:spPr>
      </p:cxnSp>
      <p:cxnSp>
        <p:nvCxnSpPr>
          <p:cNvPr id="573" name="Google Shape;573;p42"/>
          <p:cNvCxnSpPr/>
          <p:nvPr/>
        </p:nvCxnSpPr>
        <p:spPr>
          <a:xfrm rot="-5400000" flipH="1">
            <a:off x="6991645" y="4172140"/>
            <a:ext cx="536800" cy="1092000"/>
          </a:xfrm>
          <a:prstGeom prst="bentConnector2">
            <a:avLst/>
          </a:prstGeom>
          <a:noFill/>
          <a:ln w="9525" cap="flat" cmpd="sng">
            <a:solidFill>
              <a:schemeClr val="accent4"/>
            </a:solidFill>
            <a:prstDash val="solid"/>
            <a:round/>
            <a:headEnd type="none" w="med" len="med"/>
            <a:tailEnd type="none" w="med" len="med"/>
          </a:ln>
        </p:spPr>
      </p:cxnSp>
      <p:cxnSp>
        <p:nvCxnSpPr>
          <p:cNvPr id="574" name="Google Shape;574;p42"/>
          <p:cNvCxnSpPr>
            <a:endCxn id="565" idx="1"/>
          </p:cNvCxnSpPr>
          <p:nvPr/>
        </p:nvCxnSpPr>
        <p:spPr>
          <a:xfrm flipV="1">
            <a:off x="6714045" y="2400469"/>
            <a:ext cx="1206244" cy="414158"/>
          </a:xfrm>
          <a:prstGeom prst="bentConnector3">
            <a:avLst>
              <a:gd name="adj1" fmla="val 50000"/>
            </a:avLst>
          </a:prstGeom>
          <a:noFill/>
          <a:ln w="9525" cap="flat" cmpd="sng">
            <a:solidFill>
              <a:schemeClr val="accent4"/>
            </a:solidFill>
            <a:prstDash val="solid"/>
            <a:round/>
            <a:headEnd type="none" w="med" len="med"/>
            <a:tailEnd type="none" w="med" len="med"/>
          </a:ln>
        </p:spPr>
      </p:cxnSp>
      <p:sp>
        <p:nvSpPr>
          <p:cNvPr id="25" name="TextBox 19"/>
          <p:cNvSpPr txBox="1"/>
          <p:nvPr/>
        </p:nvSpPr>
        <p:spPr>
          <a:xfrm>
            <a:off x="381227" y="221980"/>
            <a:ext cx="4865526" cy="436017"/>
          </a:xfrm>
          <a:prstGeom prst="rect">
            <a:avLst/>
          </a:prstGeom>
        </p:spPr>
        <p:txBody>
          <a:bodyPr wrap="square" lIns="0" tIns="0" rIns="0" bIns="0" rtlCol="0" anchor="t">
            <a:spAutoFit/>
          </a:bodyPr>
          <a:lstStyle/>
          <a:p>
            <a:pPr>
              <a:lnSpc>
                <a:spcPts val="3389"/>
              </a:lnSpc>
            </a:pPr>
            <a:r>
              <a:rPr lang="fr-FR" sz="3200" b="1" dirty="0">
                <a:solidFill>
                  <a:srgbClr val="FFFFFF"/>
                </a:solidFill>
                <a:latin typeface="+mj-lt"/>
                <a:ea typeface="Poppins Bold"/>
                <a:cs typeface="Poppins Bold"/>
                <a:sym typeface="Poppins Bold"/>
              </a:rPr>
              <a:t>Notre Présence en Ligne</a:t>
            </a:r>
          </a:p>
        </p:txBody>
      </p:sp>
      <p:sp>
        <p:nvSpPr>
          <p:cNvPr id="15" name="Rectangle 14"/>
          <p:cNvSpPr/>
          <p:nvPr/>
        </p:nvSpPr>
        <p:spPr>
          <a:xfrm>
            <a:off x="7159783" y="5351983"/>
            <a:ext cx="4417883" cy="256545"/>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r>
              <a:rPr lang="en-US" sz="1067" u="sng" dirty="0">
                <a:solidFill>
                  <a:schemeClr val="accent6"/>
                </a:solidFill>
              </a:rPr>
              <a:t>https://sway.cloud.microsoft/dk1KbYnY7FsGZbws?ref=Link&amp;loc=play</a:t>
            </a:r>
          </a:p>
        </p:txBody>
      </p:sp>
      <p:grpSp>
        <p:nvGrpSpPr>
          <p:cNvPr id="40" name="Google Shape;9068;p73"/>
          <p:cNvGrpSpPr/>
          <p:nvPr/>
        </p:nvGrpSpPr>
        <p:grpSpPr>
          <a:xfrm>
            <a:off x="6786003" y="1661409"/>
            <a:ext cx="423947" cy="441597"/>
            <a:chOff x="4149138" y="4121151"/>
            <a:chExt cx="344065" cy="368644"/>
          </a:xfrm>
          <a:solidFill>
            <a:schemeClr val="accent6"/>
          </a:solidFill>
        </p:grpSpPr>
        <p:sp>
          <p:nvSpPr>
            <p:cNvPr id="41" name="Google Shape;9069;p73"/>
            <p:cNvSpPr/>
            <p:nvPr/>
          </p:nvSpPr>
          <p:spPr>
            <a:xfrm>
              <a:off x="4205853" y="4182724"/>
              <a:ext cx="225746" cy="307071"/>
            </a:xfrm>
            <a:custGeom>
              <a:avLst/>
              <a:gdLst/>
              <a:ahLst/>
              <a:cxnLst/>
              <a:rect l="l" t="t" r="r" b="b"/>
              <a:pathLst>
                <a:path w="7109" h="9670" extrusionOk="0">
                  <a:moveTo>
                    <a:pt x="3643" y="359"/>
                  </a:moveTo>
                  <a:cubicBezTo>
                    <a:pt x="4417" y="359"/>
                    <a:pt x="5132" y="645"/>
                    <a:pt x="5703" y="1157"/>
                  </a:cubicBezTo>
                  <a:cubicBezTo>
                    <a:pt x="6358" y="1752"/>
                    <a:pt x="6751" y="2597"/>
                    <a:pt x="6751" y="3478"/>
                  </a:cubicBezTo>
                  <a:cubicBezTo>
                    <a:pt x="6739" y="4074"/>
                    <a:pt x="6572" y="4669"/>
                    <a:pt x="6251" y="5157"/>
                  </a:cubicBezTo>
                  <a:cubicBezTo>
                    <a:pt x="5929" y="5645"/>
                    <a:pt x="5489" y="6038"/>
                    <a:pt x="4953" y="6288"/>
                  </a:cubicBezTo>
                  <a:cubicBezTo>
                    <a:pt x="4620" y="6431"/>
                    <a:pt x="4417" y="6776"/>
                    <a:pt x="4417" y="7146"/>
                  </a:cubicBezTo>
                  <a:lnTo>
                    <a:pt x="4417" y="7360"/>
                  </a:lnTo>
                  <a:lnTo>
                    <a:pt x="2834" y="7360"/>
                  </a:lnTo>
                  <a:lnTo>
                    <a:pt x="2834" y="7146"/>
                  </a:lnTo>
                  <a:cubicBezTo>
                    <a:pt x="2834" y="6776"/>
                    <a:pt x="2631" y="6455"/>
                    <a:pt x="2298" y="6288"/>
                  </a:cubicBezTo>
                  <a:cubicBezTo>
                    <a:pt x="1084" y="5705"/>
                    <a:pt x="381" y="4407"/>
                    <a:pt x="548" y="3074"/>
                  </a:cubicBezTo>
                  <a:cubicBezTo>
                    <a:pt x="726" y="1669"/>
                    <a:pt x="1869" y="526"/>
                    <a:pt x="3286" y="383"/>
                  </a:cubicBezTo>
                  <a:cubicBezTo>
                    <a:pt x="3405" y="359"/>
                    <a:pt x="3524" y="359"/>
                    <a:pt x="3643" y="359"/>
                  </a:cubicBezTo>
                  <a:close/>
                  <a:moveTo>
                    <a:pt x="4417" y="7729"/>
                  </a:moveTo>
                  <a:lnTo>
                    <a:pt x="4417" y="8324"/>
                  </a:lnTo>
                  <a:cubicBezTo>
                    <a:pt x="4417" y="8443"/>
                    <a:pt x="4322" y="8539"/>
                    <a:pt x="4203" y="8539"/>
                  </a:cubicBezTo>
                  <a:lnTo>
                    <a:pt x="3048" y="8539"/>
                  </a:lnTo>
                  <a:cubicBezTo>
                    <a:pt x="2929" y="8539"/>
                    <a:pt x="2834" y="8443"/>
                    <a:pt x="2834" y="8324"/>
                  </a:cubicBezTo>
                  <a:lnTo>
                    <a:pt x="2834" y="7729"/>
                  </a:lnTo>
                  <a:close/>
                  <a:moveTo>
                    <a:pt x="4024" y="8896"/>
                  </a:moveTo>
                  <a:lnTo>
                    <a:pt x="4024" y="9098"/>
                  </a:lnTo>
                  <a:cubicBezTo>
                    <a:pt x="4024" y="9217"/>
                    <a:pt x="3941" y="9313"/>
                    <a:pt x="3822" y="9313"/>
                  </a:cubicBezTo>
                  <a:lnTo>
                    <a:pt x="3429" y="9313"/>
                  </a:lnTo>
                  <a:cubicBezTo>
                    <a:pt x="3310" y="9313"/>
                    <a:pt x="3227" y="9217"/>
                    <a:pt x="3227" y="9098"/>
                  </a:cubicBezTo>
                  <a:lnTo>
                    <a:pt x="3227" y="8896"/>
                  </a:lnTo>
                  <a:close/>
                  <a:moveTo>
                    <a:pt x="3658" y="1"/>
                  </a:moveTo>
                  <a:cubicBezTo>
                    <a:pt x="3519" y="1"/>
                    <a:pt x="3379" y="9"/>
                    <a:pt x="3239" y="26"/>
                  </a:cubicBezTo>
                  <a:cubicBezTo>
                    <a:pt x="1667" y="204"/>
                    <a:pt x="381" y="1466"/>
                    <a:pt x="191" y="3026"/>
                  </a:cubicBezTo>
                  <a:cubicBezTo>
                    <a:pt x="0" y="4526"/>
                    <a:pt x="786" y="5979"/>
                    <a:pt x="2155" y="6610"/>
                  </a:cubicBezTo>
                  <a:cubicBezTo>
                    <a:pt x="2358" y="6705"/>
                    <a:pt x="2477" y="6931"/>
                    <a:pt x="2477" y="7146"/>
                  </a:cubicBezTo>
                  <a:lnTo>
                    <a:pt x="2477" y="8324"/>
                  </a:lnTo>
                  <a:cubicBezTo>
                    <a:pt x="2477" y="8574"/>
                    <a:pt x="2643" y="8789"/>
                    <a:pt x="2870" y="8860"/>
                  </a:cubicBezTo>
                  <a:lnTo>
                    <a:pt x="2870" y="9098"/>
                  </a:lnTo>
                  <a:cubicBezTo>
                    <a:pt x="2870" y="9408"/>
                    <a:pt x="3120" y="9670"/>
                    <a:pt x="3429" y="9670"/>
                  </a:cubicBezTo>
                  <a:lnTo>
                    <a:pt x="3822" y="9670"/>
                  </a:lnTo>
                  <a:cubicBezTo>
                    <a:pt x="4132" y="9670"/>
                    <a:pt x="4382" y="9408"/>
                    <a:pt x="4382" y="9098"/>
                  </a:cubicBezTo>
                  <a:lnTo>
                    <a:pt x="4382" y="8860"/>
                  </a:lnTo>
                  <a:cubicBezTo>
                    <a:pt x="4608" y="8789"/>
                    <a:pt x="4775" y="8574"/>
                    <a:pt x="4775" y="8324"/>
                  </a:cubicBezTo>
                  <a:lnTo>
                    <a:pt x="4775" y="7146"/>
                  </a:lnTo>
                  <a:cubicBezTo>
                    <a:pt x="4775" y="6931"/>
                    <a:pt x="4906" y="6717"/>
                    <a:pt x="5096" y="6610"/>
                  </a:cubicBezTo>
                  <a:cubicBezTo>
                    <a:pt x="5691" y="6336"/>
                    <a:pt x="6191" y="5895"/>
                    <a:pt x="6549" y="5348"/>
                  </a:cubicBezTo>
                  <a:cubicBezTo>
                    <a:pt x="6906" y="4788"/>
                    <a:pt x="7096" y="4133"/>
                    <a:pt x="7096" y="3455"/>
                  </a:cubicBezTo>
                  <a:cubicBezTo>
                    <a:pt x="7108" y="2490"/>
                    <a:pt x="6680" y="1538"/>
                    <a:pt x="5953" y="883"/>
                  </a:cubicBezTo>
                  <a:cubicBezTo>
                    <a:pt x="5309" y="310"/>
                    <a:pt x="4506" y="1"/>
                    <a:pt x="3658" y="1"/>
                  </a:cubicBezTo>
                  <a:close/>
                </a:path>
              </a:pathLst>
            </a:custGeom>
            <a:grpFill/>
            <a:ln>
              <a:solidFill>
                <a:schemeClr val="accent6"/>
              </a:solidFill>
            </a:ln>
          </p:spPr>
          <p:style>
            <a:lnRef idx="1">
              <a:schemeClr val="accent4"/>
            </a:lnRef>
            <a:fillRef idx="2">
              <a:schemeClr val="accent4"/>
            </a:fillRef>
            <a:effectRef idx="1">
              <a:schemeClr val="accent4"/>
            </a:effectRef>
            <a:fontRef idx="minor">
              <a:schemeClr val="dk1"/>
            </a:fontRef>
          </p:style>
          <p:txBody>
            <a:bodyPr spcFirstLastPara="1" wrap="square" lIns="121900" tIns="121900" rIns="121900" bIns="121900" anchor="ctr" anchorCtr="0">
              <a:noAutofit/>
            </a:bodyPr>
            <a:lstStyle/>
            <a:p>
              <a:endParaRPr sz="2400"/>
            </a:p>
          </p:txBody>
        </p:sp>
        <p:sp>
          <p:nvSpPr>
            <p:cNvPr id="43" name="Google Shape;9070;p73"/>
            <p:cNvSpPr/>
            <p:nvPr/>
          </p:nvSpPr>
          <p:spPr>
            <a:xfrm>
              <a:off x="4444777" y="4287484"/>
              <a:ext cx="48426" cy="11400"/>
            </a:xfrm>
            <a:custGeom>
              <a:avLst/>
              <a:gdLst/>
              <a:ahLst/>
              <a:cxnLst/>
              <a:rect l="l" t="t" r="r" b="b"/>
              <a:pathLst>
                <a:path w="1525" h="359" extrusionOk="0">
                  <a:moveTo>
                    <a:pt x="180" y="1"/>
                  </a:moveTo>
                  <a:cubicBezTo>
                    <a:pt x="72" y="1"/>
                    <a:pt x="1" y="72"/>
                    <a:pt x="1" y="179"/>
                  </a:cubicBezTo>
                  <a:cubicBezTo>
                    <a:pt x="1" y="275"/>
                    <a:pt x="72" y="358"/>
                    <a:pt x="180" y="358"/>
                  </a:cubicBezTo>
                  <a:lnTo>
                    <a:pt x="1346" y="358"/>
                  </a:lnTo>
                  <a:cubicBezTo>
                    <a:pt x="1442" y="358"/>
                    <a:pt x="1525" y="275"/>
                    <a:pt x="1525" y="179"/>
                  </a:cubicBezTo>
                  <a:cubicBezTo>
                    <a:pt x="1525" y="72"/>
                    <a:pt x="1430" y="1"/>
                    <a:pt x="1346" y="1"/>
                  </a:cubicBezTo>
                  <a:close/>
                </a:path>
              </a:pathLst>
            </a:custGeom>
            <a:grpFill/>
            <a:ln>
              <a:solidFill>
                <a:schemeClr val="accent6"/>
              </a:solidFill>
            </a:ln>
          </p:spPr>
          <p:style>
            <a:lnRef idx="1">
              <a:schemeClr val="accent4"/>
            </a:lnRef>
            <a:fillRef idx="2">
              <a:schemeClr val="accent4"/>
            </a:fillRef>
            <a:effectRef idx="1">
              <a:schemeClr val="accent4"/>
            </a:effectRef>
            <a:fontRef idx="minor">
              <a:schemeClr val="dk1"/>
            </a:fontRef>
          </p:style>
          <p:txBody>
            <a:bodyPr spcFirstLastPara="1" wrap="square" lIns="121900" tIns="121900" rIns="121900" bIns="121900" anchor="ctr" anchorCtr="0">
              <a:noAutofit/>
            </a:bodyPr>
            <a:lstStyle/>
            <a:p>
              <a:endParaRPr sz="2400"/>
            </a:p>
          </p:txBody>
        </p:sp>
        <p:sp>
          <p:nvSpPr>
            <p:cNvPr id="44" name="Google Shape;9071;p73"/>
            <p:cNvSpPr/>
            <p:nvPr/>
          </p:nvSpPr>
          <p:spPr>
            <a:xfrm>
              <a:off x="4149138" y="4287484"/>
              <a:ext cx="48426" cy="11400"/>
            </a:xfrm>
            <a:custGeom>
              <a:avLst/>
              <a:gdLst/>
              <a:ahLst/>
              <a:cxnLst/>
              <a:rect l="l" t="t" r="r" b="b"/>
              <a:pathLst>
                <a:path w="1525" h="359" extrusionOk="0">
                  <a:moveTo>
                    <a:pt x="179" y="1"/>
                  </a:moveTo>
                  <a:cubicBezTo>
                    <a:pt x="72" y="1"/>
                    <a:pt x="0" y="72"/>
                    <a:pt x="0" y="179"/>
                  </a:cubicBezTo>
                  <a:cubicBezTo>
                    <a:pt x="0" y="275"/>
                    <a:pt x="72" y="358"/>
                    <a:pt x="179" y="358"/>
                  </a:cubicBezTo>
                  <a:lnTo>
                    <a:pt x="1334" y="358"/>
                  </a:lnTo>
                  <a:cubicBezTo>
                    <a:pt x="1441" y="358"/>
                    <a:pt x="1512" y="275"/>
                    <a:pt x="1512" y="179"/>
                  </a:cubicBezTo>
                  <a:cubicBezTo>
                    <a:pt x="1524" y="72"/>
                    <a:pt x="1441" y="1"/>
                    <a:pt x="1334" y="1"/>
                  </a:cubicBezTo>
                  <a:close/>
                </a:path>
              </a:pathLst>
            </a:custGeom>
            <a:grpFill/>
            <a:ln>
              <a:solidFill>
                <a:schemeClr val="accent6"/>
              </a:solidFill>
            </a:ln>
          </p:spPr>
          <p:style>
            <a:lnRef idx="1">
              <a:schemeClr val="accent4"/>
            </a:lnRef>
            <a:fillRef idx="2">
              <a:schemeClr val="accent4"/>
            </a:fillRef>
            <a:effectRef idx="1">
              <a:schemeClr val="accent4"/>
            </a:effectRef>
            <a:fontRef idx="minor">
              <a:schemeClr val="dk1"/>
            </a:fontRef>
          </p:style>
          <p:txBody>
            <a:bodyPr spcFirstLastPara="1" wrap="square" lIns="121900" tIns="121900" rIns="121900" bIns="121900" anchor="ctr" anchorCtr="0">
              <a:noAutofit/>
            </a:bodyPr>
            <a:lstStyle/>
            <a:p>
              <a:endParaRPr sz="2400"/>
            </a:p>
          </p:txBody>
        </p:sp>
        <p:sp>
          <p:nvSpPr>
            <p:cNvPr id="45" name="Google Shape;9072;p73"/>
            <p:cNvSpPr/>
            <p:nvPr/>
          </p:nvSpPr>
          <p:spPr>
            <a:xfrm>
              <a:off x="4315471" y="4121151"/>
              <a:ext cx="11400" cy="48045"/>
            </a:xfrm>
            <a:custGeom>
              <a:avLst/>
              <a:gdLst/>
              <a:ahLst/>
              <a:cxnLst/>
              <a:rect l="l" t="t" r="r" b="b"/>
              <a:pathLst>
                <a:path w="359" h="1513" extrusionOk="0">
                  <a:moveTo>
                    <a:pt x="180" y="0"/>
                  </a:moveTo>
                  <a:cubicBezTo>
                    <a:pt x="72" y="0"/>
                    <a:pt x="1" y="72"/>
                    <a:pt x="1" y="179"/>
                  </a:cubicBezTo>
                  <a:lnTo>
                    <a:pt x="1" y="1334"/>
                  </a:lnTo>
                  <a:cubicBezTo>
                    <a:pt x="1" y="1441"/>
                    <a:pt x="72" y="1512"/>
                    <a:pt x="180" y="1512"/>
                  </a:cubicBezTo>
                  <a:cubicBezTo>
                    <a:pt x="275" y="1512"/>
                    <a:pt x="358" y="1441"/>
                    <a:pt x="358" y="1334"/>
                  </a:cubicBezTo>
                  <a:lnTo>
                    <a:pt x="358" y="179"/>
                  </a:lnTo>
                  <a:cubicBezTo>
                    <a:pt x="358" y="72"/>
                    <a:pt x="275" y="0"/>
                    <a:pt x="180" y="0"/>
                  </a:cubicBezTo>
                  <a:close/>
                </a:path>
              </a:pathLst>
            </a:custGeom>
            <a:grpFill/>
            <a:ln>
              <a:solidFill>
                <a:schemeClr val="accent6"/>
              </a:solidFill>
            </a:ln>
          </p:spPr>
          <p:style>
            <a:lnRef idx="1">
              <a:schemeClr val="accent4"/>
            </a:lnRef>
            <a:fillRef idx="2">
              <a:schemeClr val="accent4"/>
            </a:fillRef>
            <a:effectRef idx="1">
              <a:schemeClr val="accent4"/>
            </a:effectRef>
            <a:fontRef idx="minor">
              <a:schemeClr val="dk1"/>
            </a:fontRef>
          </p:style>
          <p:txBody>
            <a:bodyPr spcFirstLastPara="1" wrap="square" lIns="121900" tIns="121900" rIns="121900" bIns="121900" anchor="ctr" anchorCtr="0">
              <a:noAutofit/>
            </a:bodyPr>
            <a:lstStyle/>
            <a:p>
              <a:endParaRPr sz="2400"/>
            </a:p>
          </p:txBody>
        </p:sp>
        <p:sp>
          <p:nvSpPr>
            <p:cNvPr id="46" name="Google Shape;9073;p73"/>
            <p:cNvSpPr/>
            <p:nvPr/>
          </p:nvSpPr>
          <p:spPr>
            <a:xfrm>
              <a:off x="4378632" y="4159575"/>
              <a:ext cx="22705" cy="27754"/>
            </a:xfrm>
            <a:custGeom>
              <a:avLst/>
              <a:gdLst/>
              <a:ahLst/>
              <a:cxnLst/>
              <a:rect l="l" t="t" r="r" b="b"/>
              <a:pathLst>
                <a:path w="715" h="874" extrusionOk="0">
                  <a:moveTo>
                    <a:pt x="513" y="0"/>
                  </a:moveTo>
                  <a:cubicBezTo>
                    <a:pt x="451" y="0"/>
                    <a:pt x="387" y="27"/>
                    <a:pt x="346" y="76"/>
                  </a:cubicBezTo>
                  <a:lnTo>
                    <a:pt x="48" y="588"/>
                  </a:lnTo>
                  <a:cubicBezTo>
                    <a:pt x="0" y="671"/>
                    <a:pt x="24" y="778"/>
                    <a:pt x="107" y="838"/>
                  </a:cubicBezTo>
                  <a:cubicBezTo>
                    <a:pt x="131" y="850"/>
                    <a:pt x="167" y="874"/>
                    <a:pt x="191" y="874"/>
                  </a:cubicBezTo>
                  <a:cubicBezTo>
                    <a:pt x="250" y="874"/>
                    <a:pt x="310" y="838"/>
                    <a:pt x="358" y="778"/>
                  </a:cubicBezTo>
                  <a:lnTo>
                    <a:pt x="655" y="278"/>
                  </a:lnTo>
                  <a:cubicBezTo>
                    <a:pt x="715" y="171"/>
                    <a:pt x="691" y="64"/>
                    <a:pt x="596" y="16"/>
                  </a:cubicBezTo>
                  <a:cubicBezTo>
                    <a:pt x="570" y="5"/>
                    <a:pt x="542" y="0"/>
                    <a:pt x="513" y="0"/>
                  </a:cubicBezTo>
                  <a:close/>
                </a:path>
              </a:pathLst>
            </a:custGeom>
            <a:grpFill/>
            <a:ln>
              <a:solidFill>
                <a:schemeClr val="accent6"/>
              </a:solidFill>
            </a:ln>
          </p:spPr>
          <p:style>
            <a:lnRef idx="1">
              <a:schemeClr val="accent4"/>
            </a:lnRef>
            <a:fillRef idx="2">
              <a:schemeClr val="accent4"/>
            </a:fillRef>
            <a:effectRef idx="1">
              <a:schemeClr val="accent4"/>
            </a:effectRef>
            <a:fontRef idx="minor">
              <a:schemeClr val="dk1"/>
            </a:fontRef>
          </p:style>
          <p:txBody>
            <a:bodyPr spcFirstLastPara="1" wrap="square" lIns="121900" tIns="121900" rIns="121900" bIns="121900" anchor="ctr" anchorCtr="0">
              <a:noAutofit/>
            </a:bodyPr>
            <a:lstStyle/>
            <a:p>
              <a:endParaRPr sz="2400"/>
            </a:p>
          </p:txBody>
        </p:sp>
        <p:sp>
          <p:nvSpPr>
            <p:cNvPr id="47" name="Google Shape;9074;p73"/>
            <p:cNvSpPr/>
            <p:nvPr/>
          </p:nvSpPr>
          <p:spPr>
            <a:xfrm>
              <a:off x="4240243" y="4399103"/>
              <a:ext cx="22705" cy="27563"/>
            </a:xfrm>
            <a:custGeom>
              <a:avLst/>
              <a:gdLst/>
              <a:ahLst/>
              <a:cxnLst/>
              <a:rect l="l" t="t" r="r" b="b"/>
              <a:pathLst>
                <a:path w="715" h="868" extrusionOk="0">
                  <a:moveTo>
                    <a:pt x="507" y="0"/>
                  </a:moveTo>
                  <a:cubicBezTo>
                    <a:pt x="444" y="0"/>
                    <a:pt x="387" y="33"/>
                    <a:pt x="346" y="82"/>
                  </a:cubicBezTo>
                  <a:lnTo>
                    <a:pt x="48" y="594"/>
                  </a:lnTo>
                  <a:cubicBezTo>
                    <a:pt x="1" y="677"/>
                    <a:pt x="24" y="784"/>
                    <a:pt x="108" y="844"/>
                  </a:cubicBezTo>
                  <a:cubicBezTo>
                    <a:pt x="132" y="855"/>
                    <a:pt x="155" y="867"/>
                    <a:pt x="191" y="867"/>
                  </a:cubicBezTo>
                  <a:cubicBezTo>
                    <a:pt x="251" y="867"/>
                    <a:pt x="310" y="844"/>
                    <a:pt x="358" y="784"/>
                  </a:cubicBezTo>
                  <a:lnTo>
                    <a:pt x="655" y="272"/>
                  </a:lnTo>
                  <a:cubicBezTo>
                    <a:pt x="715" y="189"/>
                    <a:pt x="679" y="82"/>
                    <a:pt x="596" y="22"/>
                  </a:cubicBezTo>
                  <a:cubicBezTo>
                    <a:pt x="566" y="7"/>
                    <a:pt x="536" y="0"/>
                    <a:pt x="507" y="0"/>
                  </a:cubicBezTo>
                  <a:close/>
                </a:path>
              </a:pathLst>
            </a:custGeom>
            <a:grpFill/>
            <a:ln>
              <a:solidFill>
                <a:schemeClr val="accent6"/>
              </a:solidFill>
            </a:ln>
          </p:spPr>
          <p:style>
            <a:lnRef idx="1">
              <a:schemeClr val="accent4"/>
            </a:lnRef>
            <a:fillRef idx="2">
              <a:schemeClr val="accent4"/>
            </a:fillRef>
            <a:effectRef idx="1">
              <a:schemeClr val="accent4"/>
            </a:effectRef>
            <a:fontRef idx="minor">
              <a:schemeClr val="dk1"/>
            </a:fontRef>
          </p:style>
          <p:txBody>
            <a:bodyPr spcFirstLastPara="1" wrap="square" lIns="121900" tIns="121900" rIns="121900" bIns="121900" anchor="ctr" anchorCtr="0">
              <a:noAutofit/>
            </a:bodyPr>
            <a:lstStyle/>
            <a:p>
              <a:endParaRPr sz="2400"/>
            </a:p>
          </p:txBody>
        </p:sp>
        <p:sp>
          <p:nvSpPr>
            <p:cNvPr id="48" name="Google Shape;9075;p73"/>
            <p:cNvSpPr/>
            <p:nvPr/>
          </p:nvSpPr>
          <p:spPr>
            <a:xfrm>
              <a:off x="4240243" y="4159130"/>
              <a:ext cx="22705" cy="28198"/>
            </a:xfrm>
            <a:custGeom>
              <a:avLst/>
              <a:gdLst/>
              <a:ahLst/>
              <a:cxnLst/>
              <a:rect l="l" t="t" r="r" b="b"/>
              <a:pathLst>
                <a:path w="715" h="888" extrusionOk="0">
                  <a:moveTo>
                    <a:pt x="213" y="1"/>
                  </a:moveTo>
                  <a:cubicBezTo>
                    <a:pt x="181" y="1"/>
                    <a:pt x="148" y="10"/>
                    <a:pt x="120" y="30"/>
                  </a:cubicBezTo>
                  <a:cubicBezTo>
                    <a:pt x="24" y="78"/>
                    <a:pt x="1" y="197"/>
                    <a:pt x="60" y="292"/>
                  </a:cubicBezTo>
                  <a:lnTo>
                    <a:pt x="358" y="792"/>
                  </a:lnTo>
                  <a:cubicBezTo>
                    <a:pt x="382" y="852"/>
                    <a:pt x="441" y="888"/>
                    <a:pt x="525" y="888"/>
                  </a:cubicBezTo>
                  <a:cubicBezTo>
                    <a:pt x="548" y="888"/>
                    <a:pt x="584" y="864"/>
                    <a:pt x="608" y="852"/>
                  </a:cubicBezTo>
                  <a:cubicBezTo>
                    <a:pt x="679" y="792"/>
                    <a:pt x="715" y="685"/>
                    <a:pt x="667" y="602"/>
                  </a:cubicBezTo>
                  <a:lnTo>
                    <a:pt x="370" y="90"/>
                  </a:lnTo>
                  <a:cubicBezTo>
                    <a:pt x="338" y="35"/>
                    <a:pt x="276" y="1"/>
                    <a:pt x="213" y="1"/>
                  </a:cubicBezTo>
                  <a:close/>
                </a:path>
              </a:pathLst>
            </a:custGeom>
            <a:grpFill/>
            <a:ln>
              <a:solidFill>
                <a:schemeClr val="accent6"/>
              </a:solidFill>
            </a:ln>
          </p:spPr>
          <p:style>
            <a:lnRef idx="1">
              <a:schemeClr val="accent4"/>
            </a:lnRef>
            <a:fillRef idx="2">
              <a:schemeClr val="accent4"/>
            </a:fillRef>
            <a:effectRef idx="1">
              <a:schemeClr val="accent4"/>
            </a:effectRef>
            <a:fontRef idx="minor">
              <a:schemeClr val="dk1"/>
            </a:fontRef>
          </p:style>
          <p:txBody>
            <a:bodyPr spcFirstLastPara="1" wrap="square" lIns="121900" tIns="121900" rIns="121900" bIns="121900" anchor="ctr" anchorCtr="0">
              <a:noAutofit/>
            </a:bodyPr>
            <a:lstStyle/>
            <a:p>
              <a:endParaRPr sz="2400"/>
            </a:p>
          </p:txBody>
        </p:sp>
        <p:sp>
          <p:nvSpPr>
            <p:cNvPr id="49" name="Google Shape;9076;p73"/>
            <p:cNvSpPr/>
            <p:nvPr/>
          </p:nvSpPr>
          <p:spPr>
            <a:xfrm>
              <a:off x="4378632" y="4399230"/>
              <a:ext cx="22705" cy="28198"/>
            </a:xfrm>
            <a:custGeom>
              <a:avLst/>
              <a:gdLst/>
              <a:ahLst/>
              <a:cxnLst/>
              <a:rect l="l" t="t" r="r" b="b"/>
              <a:pathLst>
                <a:path w="715" h="888" extrusionOk="0">
                  <a:moveTo>
                    <a:pt x="221" y="0"/>
                  </a:moveTo>
                  <a:cubicBezTo>
                    <a:pt x="187" y="0"/>
                    <a:pt x="152" y="10"/>
                    <a:pt x="119" y="30"/>
                  </a:cubicBezTo>
                  <a:cubicBezTo>
                    <a:pt x="24" y="78"/>
                    <a:pt x="0" y="197"/>
                    <a:pt x="60" y="292"/>
                  </a:cubicBezTo>
                  <a:lnTo>
                    <a:pt x="358" y="792"/>
                  </a:lnTo>
                  <a:cubicBezTo>
                    <a:pt x="393" y="851"/>
                    <a:pt x="453" y="887"/>
                    <a:pt x="524" y="887"/>
                  </a:cubicBezTo>
                  <a:cubicBezTo>
                    <a:pt x="548" y="887"/>
                    <a:pt x="584" y="863"/>
                    <a:pt x="608" y="851"/>
                  </a:cubicBezTo>
                  <a:cubicBezTo>
                    <a:pt x="691" y="792"/>
                    <a:pt x="715" y="673"/>
                    <a:pt x="667" y="601"/>
                  </a:cubicBezTo>
                  <a:lnTo>
                    <a:pt x="369" y="89"/>
                  </a:lnTo>
                  <a:cubicBezTo>
                    <a:pt x="346" y="35"/>
                    <a:pt x="286" y="0"/>
                    <a:pt x="221" y="0"/>
                  </a:cubicBezTo>
                  <a:close/>
                </a:path>
              </a:pathLst>
            </a:custGeom>
            <a:grpFill/>
            <a:ln>
              <a:solidFill>
                <a:schemeClr val="accent6"/>
              </a:solidFill>
            </a:ln>
          </p:spPr>
          <p:style>
            <a:lnRef idx="1">
              <a:schemeClr val="accent4"/>
            </a:lnRef>
            <a:fillRef idx="2">
              <a:schemeClr val="accent4"/>
            </a:fillRef>
            <a:effectRef idx="1">
              <a:schemeClr val="accent4"/>
            </a:effectRef>
            <a:fontRef idx="minor">
              <a:schemeClr val="dk1"/>
            </a:fontRef>
          </p:style>
          <p:txBody>
            <a:bodyPr spcFirstLastPara="1" wrap="square" lIns="121900" tIns="121900" rIns="121900" bIns="121900" anchor="ctr" anchorCtr="0">
              <a:noAutofit/>
            </a:bodyPr>
            <a:lstStyle/>
            <a:p>
              <a:endParaRPr sz="2400"/>
            </a:p>
          </p:txBody>
        </p:sp>
        <p:sp>
          <p:nvSpPr>
            <p:cNvPr id="50" name="Google Shape;9077;p73"/>
            <p:cNvSpPr/>
            <p:nvPr/>
          </p:nvSpPr>
          <p:spPr>
            <a:xfrm>
              <a:off x="4426264" y="4351851"/>
              <a:ext cx="29532" cy="21117"/>
            </a:xfrm>
            <a:custGeom>
              <a:avLst/>
              <a:gdLst/>
              <a:ahLst/>
              <a:cxnLst/>
              <a:rect l="l" t="t" r="r" b="b"/>
              <a:pathLst>
                <a:path w="930" h="665" extrusionOk="0">
                  <a:moveTo>
                    <a:pt x="215" y="0"/>
                  </a:moveTo>
                  <a:cubicBezTo>
                    <a:pt x="152" y="0"/>
                    <a:pt x="89" y="32"/>
                    <a:pt x="48" y="81"/>
                  </a:cubicBezTo>
                  <a:cubicBezTo>
                    <a:pt x="1" y="177"/>
                    <a:pt x="36" y="272"/>
                    <a:pt x="108" y="331"/>
                  </a:cubicBezTo>
                  <a:lnTo>
                    <a:pt x="608" y="629"/>
                  </a:lnTo>
                  <a:cubicBezTo>
                    <a:pt x="643" y="653"/>
                    <a:pt x="667" y="665"/>
                    <a:pt x="703" y="665"/>
                  </a:cubicBezTo>
                  <a:cubicBezTo>
                    <a:pt x="763" y="665"/>
                    <a:pt x="822" y="629"/>
                    <a:pt x="870" y="569"/>
                  </a:cubicBezTo>
                  <a:cubicBezTo>
                    <a:pt x="929" y="486"/>
                    <a:pt x="893" y="367"/>
                    <a:pt x="810" y="319"/>
                  </a:cubicBezTo>
                  <a:lnTo>
                    <a:pt x="298" y="22"/>
                  </a:lnTo>
                  <a:cubicBezTo>
                    <a:pt x="272" y="7"/>
                    <a:pt x="244" y="0"/>
                    <a:pt x="215" y="0"/>
                  </a:cubicBezTo>
                  <a:close/>
                </a:path>
              </a:pathLst>
            </a:custGeom>
            <a:grpFill/>
            <a:ln>
              <a:solidFill>
                <a:schemeClr val="accent6"/>
              </a:solidFill>
            </a:ln>
          </p:spPr>
          <p:style>
            <a:lnRef idx="1">
              <a:schemeClr val="accent4"/>
            </a:lnRef>
            <a:fillRef idx="2">
              <a:schemeClr val="accent4"/>
            </a:fillRef>
            <a:effectRef idx="1">
              <a:schemeClr val="accent4"/>
            </a:effectRef>
            <a:fontRef idx="minor">
              <a:schemeClr val="dk1"/>
            </a:fontRef>
          </p:style>
          <p:txBody>
            <a:bodyPr spcFirstLastPara="1" wrap="square" lIns="121900" tIns="121900" rIns="121900" bIns="121900" anchor="ctr" anchorCtr="0">
              <a:noAutofit/>
            </a:bodyPr>
            <a:lstStyle/>
            <a:p>
              <a:endParaRPr sz="2400"/>
            </a:p>
          </p:txBody>
        </p:sp>
        <p:sp>
          <p:nvSpPr>
            <p:cNvPr id="51" name="Google Shape;9078;p73"/>
            <p:cNvSpPr/>
            <p:nvPr/>
          </p:nvSpPr>
          <p:spPr>
            <a:xfrm>
              <a:off x="4186196" y="4213463"/>
              <a:ext cx="29500" cy="21117"/>
            </a:xfrm>
            <a:custGeom>
              <a:avLst/>
              <a:gdLst/>
              <a:ahLst/>
              <a:cxnLst/>
              <a:rect l="l" t="t" r="r" b="b"/>
              <a:pathLst>
                <a:path w="929" h="665" extrusionOk="0">
                  <a:moveTo>
                    <a:pt x="214" y="0"/>
                  </a:moveTo>
                  <a:cubicBezTo>
                    <a:pt x="152" y="0"/>
                    <a:pt x="89" y="33"/>
                    <a:pt x="48" y="82"/>
                  </a:cubicBezTo>
                  <a:cubicBezTo>
                    <a:pt x="0" y="165"/>
                    <a:pt x="36" y="272"/>
                    <a:pt x="107" y="332"/>
                  </a:cubicBezTo>
                  <a:lnTo>
                    <a:pt x="619" y="629"/>
                  </a:lnTo>
                  <a:cubicBezTo>
                    <a:pt x="643" y="641"/>
                    <a:pt x="667" y="665"/>
                    <a:pt x="703" y="665"/>
                  </a:cubicBezTo>
                  <a:cubicBezTo>
                    <a:pt x="762" y="665"/>
                    <a:pt x="822" y="629"/>
                    <a:pt x="869" y="570"/>
                  </a:cubicBezTo>
                  <a:cubicBezTo>
                    <a:pt x="929" y="463"/>
                    <a:pt x="893" y="367"/>
                    <a:pt x="810" y="320"/>
                  </a:cubicBezTo>
                  <a:lnTo>
                    <a:pt x="298" y="22"/>
                  </a:lnTo>
                  <a:cubicBezTo>
                    <a:pt x="272" y="7"/>
                    <a:pt x="243" y="0"/>
                    <a:pt x="214" y="0"/>
                  </a:cubicBezTo>
                  <a:close/>
                </a:path>
              </a:pathLst>
            </a:custGeom>
            <a:grpFill/>
            <a:ln>
              <a:solidFill>
                <a:schemeClr val="accent6"/>
              </a:solidFill>
            </a:ln>
          </p:spPr>
          <p:style>
            <a:lnRef idx="1">
              <a:schemeClr val="accent4"/>
            </a:lnRef>
            <a:fillRef idx="2">
              <a:schemeClr val="accent4"/>
            </a:fillRef>
            <a:effectRef idx="1">
              <a:schemeClr val="accent4"/>
            </a:effectRef>
            <a:fontRef idx="minor">
              <a:schemeClr val="dk1"/>
            </a:fontRef>
          </p:style>
          <p:txBody>
            <a:bodyPr spcFirstLastPara="1" wrap="square" lIns="121900" tIns="121900" rIns="121900" bIns="121900" anchor="ctr" anchorCtr="0">
              <a:noAutofit/>
            </a:bodyPr>
            <a:lstStyle/>
            <a:p>
              <a:endParaRPr sz="2400"/>
            </a:p>
          </p:txBody>
        </p:sp>
        <p:sp>
          <p:nvSpPr>
            <p:cNvPr id="52" name="Google Shape;9079;p73"/>
            <p:cNvSpPr/>
            <p:nvPr/>
          </p:nvSpPr>
          <p:spPr>
            <a:xfrm>
              <a:off x="4425883" y="4213590"/>
              <a:ext cx="29913" cy="21371"/>
            </a:xfrm>
            <a:custGeom>
              <a:avLst/>
              <a:gdLst/>
              <a:ahLst/>
              <a:cxnLst/>
              <a:rect l="l" t="t" r="r" b="b"/>
              <a:pathLst>
                <a:path w="942" h="673" extrusionOk="0">
                  <a:moveTo>
                    <a:pt x="725" y="0"/>
                  </a:moveTo>
                  <a:cubicBezTo>
                    <a:pt x="693" y="0"/>
                    <a:pt x="660" y="10"/>
                    <a:pt x="632" y="30"/>
                  </a:cubicBezTo>
                  <a:lnTo>
                    <a:pt x="120" y="328"/>
                  </a:lnTo>
                  <a:cubicBezTo>
                    <a:pt x="36" y="375"/>
                    <a:pt x="1" y="494"/>
                    <a:pt x="60" y="578"/>
                  </a:cubicBezTo>
                  <a:cubicBezTo>
                    <a:pt x="96" y="637"/>
                    <a:pt x="155" y="673"/>
                    <a:pt x="227" y="673"/>
                  </a:cubicBezTo>
                  <a:cubicBezTo>
                    <a:pt x="251" y="673"/>
                    <a:pt x="286" y="661"/>
                    <a:pt x="310" y="637"/>
                  </a:cubicBezTo>
                  <a:lnTo>
                    <a:pt x="822" y="340"/>
                  </a:lnTo>
                  <a:cubicBezTo>
                    <a:pt x="905" y="280"/>
                    <a:pt x="941" y="161"/>
                    <a:pt x="882" y="89"/>
                  </a:cubicBezTo>
                  <a:cubicBezTo>
                    <a:pt x="850" y="35"/>
                    <a:pt x="788" y="0"/>
                    <a:pt x="725" y="0"/>
                  </a:cubicBezTo>
                  <a:close/>
                </a:path>
              </a:pathLst>
            </a:custGeom>
            <a:grpFill/>
            <a:ln>
              <a:solidFill>
                <a:schemeClr val="accent6"/>
              </a:solidFill>
            </a:ln>
          </p:spPr>
          <p:style>
            <a:lnRef idx="1">
              <a:schemeClr val="accent4"/>
            </a:lnRef>
            <a:fillRef idx="2">
              <a:schemeClr val="accent4"/>
            </a:fillRef>
            <a:effectRef idx="1">
              <a:schemeClr val="accent4"/>
            </a:effectRef>
            <a:fontRef idx="minor">
              <a:schemeClr val="dk1"/>
            </a:fontRef>
          </p:style>
          <p:txBody>
            <a:bodyPr spcFirstLastPara="1" wrap="square" lIns="121900" tIns="121900" rIns="121900" bIns="121900" anchor="ctr" anchorCtr="0">
              <a:noAutofit/>
            </a:bodyPr>
            <a:lstStyle/>
            <a:p>
              <a:endParaRPr sz="2400"/>
            </a:p>
          </p:txBody>
        </p:sp>
        <p:sp>
          <p:nvSpPr>
            <p:cNvPr id="53" name="Google Shape;9080;p73"/>
            <p:cNvSpPr/>
            <p:nvPr/>
          </p:nvSpPr>
          <p:spPr>
            <a:xfrm>
              <a:off x="4186196" y="4351978"/>
              <a:ext cx="29500" cy="21371"/>
            </a:xfrm>
            <a:custGeom>
              <a:avLst/>
              <a:gdLst/>
              <a:ahLst/>
              <a:cxnLst/>
              <a:rect l="l" t="t" r="r" b="b"/>
              <a:pathLst>
                <a:path w="929" h="673" extrusionOk="0">
                  <a:moveTo>
                    <a:pt x="725" y="0"/>
                  </a:moveTo>
                  <a:cubicBezTo>
                    <a:pt x="692" y="0"/>
                    <a:pt x="660" y="9"/>
                    <a:pt x="631" y="30"/>
                  </a:cubicBezTo>
                  <a:lnTo>
                    <a:pt x="119" y="327"/>
                  </a:lnTo>
                  <a:cubicBezTo>
                    <a:pt x="36" y="375"/>
                    <a:pt x="0" y="494"/>
                    <a:pt x="60" y="589"/>
                  </a:cubicBezTo>
                  <a:cubicBezTo>
                    <a:pt x="95" y="649"/>
                    <a:pt x="155" y="673"/>
                    <a:pt x="226" y="673"/>
                  </a:cubicBezTo>
                  <a:cubicBezTo>
                    <a:pt x="262" y="673"/>
                    <a:pt x="286" y="661"/>
                    <a:pt x="322" y="649"/>
                  </a:cubicBezTo>
                  <a:lnTo>
                    <a:pt x="822" y="351"/>
                  </a:lnTo>
                  <a:cubicBezTo>
                    <a:pt x="893" y="292"/>
                    <a:pt x="929" y="173"/>
                    <a:pt x="881" y="89"/>
                  </a:cubicBezTo>
                  <a:cubicBezTo>
                    <a:pt x="850" y="34"/>
                    <a:pt x="787" y="0"/>
                    <a:pt x="725" y="0"/>
                  </a:cubicBezTo>
                  <a:close/>
                </a:path>
              </a:pathLst>
            </a:custGeom>
            <a:grpFill/>
            <a:ln>
              <a:solidFill>
                <a:schemeClr val="accent6"/>
              </a:solidFill>
            </a:ln>
          </p:spPr>
          <p:style>
            <a:lnRef idx="1">
              <a:schemeClr val="accent4"/>
            </a:lnRef>
            <a:fillRef idx="2">
              <a:schemeClr val="accent4"/>
            </a:fillRef>
            <a:effectRef idx="1">
              <a:schemeClr val="accent4"/>
            </a:effectRef>
            <a:fontRef idx="minor">
              <a:schemeClr val="dk1"/>
            </a:fontRef>
          </p:style>
          <p:txBody>
            <a:bodyPr spcFirstLastPara="1" wrap="square" lIns="121900" tIns="121900" rIns="121900" bIns="121900" anchor="ctr" anchorCtr="0">
              <a:noAutofit/>
            </a:bodyPr>
            <a:lstStyle/>
            <a:p>
              <a:endParaRPr sz="2400"/>
            </a:p>
          </p:txBody>
        </p:sp>
      </p:grpSp>
      <p:grpSp>
        <p:nvGrpSpPr>
          <p:cNvPr id="54" name="Google Shape;386;p37"/>
          <p:cNvGrpSpPr/>
          <p:nvPr/>
        </p:nvGrpSpPr>
        <p:grpSpPr>
          <a:xfrm>
            <a:off x="4826246" y="1671432"/>
            <a:ext cx="395497" cy="411352"/>
            <a:chOff x="7098912" y="1969392"/>
            <a:chExt cx="359651" cy="361560"/>
          </a:xfrm>
        </p:grpSpPr>
        <p:sp>
          <p:nvSpPr>
            <p:cNvPr id="55" name="Google Shape;387;p37"/>
            <p:cNvSpPr/>
            <p:nvPr/>
          </p:nvSpPr>
          <p:spPr>
            <a:xfrm>
              <a:off x="7098912" y="2127607"/>
              <a:ext cx="134567" cy="202582"/>
            </a:xfrm>
            <a:custGeom>
              <a:avLst/>
              <a:gdLst/>
              <a:ahLst/>
              <a:cxnLst/>
              <a:rect l="l" t="t" r="r" b="b"/>
              <a:pathLst>
                <a:path w="4228" h="6365" extrusionOk="0">
                  <a:moveTo>
                    <a:pt x="2108" y="331"/>
                  </a:moveTo>
                  <a:cubicBezTo>
                    <a:pt x="2153" y="331"/>
                    <a:pt x="2198" y="334"/>
                    <a:pt x="2239" y="340"/>
                  </a:cubicBezTo>
                  <a:cubicBezTo>
                    <a:pt x="2978" y="399"/>
                    <a:pt x="3537" y="1042"/>
                    <a:pt x="3537" y="1780"/>
                  </a:cubicBezTo>
                  <a:cubicBezTo>
                    <a:pt x="3537" y="2483"/>
                    <a:pt x="3704" y="3138"/>
                    <a:pt x="3847" y="3483"/>
                  </a:cubicBezTo>
                  <a:lnTo>
                    <a:pt x="3847" y="3495"/>
                  </a:lnTo>
                  <a:cubicBezTo>
                    <a:pt x="3656" y="3602"/>
                    <a:pt x="3335" y="3793"/>
                    <a:pt x="2787" y="3912"/>
                  </a:cubicBezTo>
                  <a:lnTo>
                    <a:pt x="2787" y="3864"/>
                  </a:lnTo>
                  <a:lnTo>
                    <a:pt x="2787" y="3531"/>
                  </a:lnTo>
                  <a:cubicBezTo>
                    <a:pt x="3001" y="3412"/>
                    <a:pt x="3180" y="3233"/>
                    <a:pt x="3299" y="3007"/>
                  </a:cubicBezTo>
                  <a:cubicBezTo>
                    <a:pt x="3537" y="2590"/>
                    <a:pt x="3454" y="2066"/>
                    <a:pt x="3108" y="1745"/>
                  </a:cubicBezTo>
                  <a:cubicBezTo>
                    <a:pt x="2870" y="1518"/>
                    <a:pt x="2430" y="1245"/>
                    <a:pt x="1727" y="1245"/>
                  </a:cubicBezTo>
                  <a:cubicBezTo>
                    <a:pt x="1680" y="1245"/>
                    <a:pt x="1632" y="1268"/>
                    <a:pt x="1608" y="1292"/>
                  </a:cubicBezTo>
                  <a:lnTo>
                    <a:pt x="1251" y="1649"/>
                  </a:lnTo>
                  <a:cubicBezTo>
                    <a:pt x="1192" y="1709"/>
                    <a:pt x="1192" y="1816"/>
                    <a:pt x="1251" y="1888"/>
                  </a:cubicBezTo>
                  <a:cubicBezTo>
                    <a:pt x="1281" y="1917"/>
                    <a:pt x="1323" y="1932"/>
                    <a:pt x="1366" y="1932"/>
                  </a:cubicBezTo>
                  <a:cubicBezTo>
                    <a:pt x="1409" y="1932"/>
                    <a:pt x="1454" y="1917"/>
                    <a:pt x="1489" y="1888"/>
                  </a:cubicBezTo>
                  <a:lnTo>
                    <a:pt x="1799" y="1578"/>
                  </a:lnTo>
                  <a:cubicBezTo>
                    <a:pt x="2239" y="1590"/>
                    <a:pt x="2608" y="1721"/>
                    <a:pt x="2882" y="1983"/>
                  </a:cubicBezTo>
                  <a:cubicBezTo>
                    <a:pt x="3120" y="2185"/>
                    <a:pt x="3180" y="2542"/>
                    <a:pt x="3025" y="2828"/>
                  </a:cubicBezTo>
                  <a:cubicBezTo>
                    <a:pt x="2823" y="3173"/>
                    <a:pt x="2466" y="3376"/>
                    <a:pt x="2085" y="3376"/>
                  </a:cubicBezTo>
                  <a:cubicBezTo>
                    <a:pt x="1489" y="3376"/>
                    <a:pt x="1013" y="2900"/>
                    <a:pt x="1013" y="2304"/>
                  </a:cubicBezTo>
                  <a:cubicBezTo>
                    <a:pt x="1013" y="2209"/>
                    <a:pt x="942" y="2138"/>
                    <a:pt x="846" y="2138"/>
                  </a:cubicBezTo>
                  <a:cubicBezTo>
                    <a:pt x="763" y="2138"/>
                    <a:pt x="680" y="2209"/>
                    <a:pt x="680" y="2304"/>
                  </a:cubicBezTo>
                  <a:cubicBezTo>
                    <a:pt x="680" y="2828"/>
                    <a:pt x="965" y="3292"/>
                    <a:pt x="1394" y="3519"/>
                  </a:cubicBezTo>
                  <a:lnTo>
                    <a:pt x="1394" y="3852"/>
                  </a:lnTo>
                  <a:lnTo>
                    <a:pt x="1394" y="3900"/>
                  </a:lnTo>
                  <a:cubicBezTo>
                    <a:pt x="834" y="3781"/>
                    <a:pt x="501" y="3602"/>
                    <a:pt x="370" y="3495"/>
                  </a:cubicBezTo>
                  <a:cubicBezTo>
                    <a:pt x="370" y="3495"/>
                    <a:pt x="358" y="3495"/>
                    <a:pt x="370" y="3483"/>
                  </a:cubicBezTo>
                  <a:cubicBezTo>
                    <a:pt x="525" y="3138"/>
                    <a:pt x="680" y="2483"/>
                    <a:pt x="680" y="1780"/>
                  </a:cubicBezTo>
                  <a:cubicBezTo>
                    <a:pt x="680" y="1042"/>
                    <a:pt x="1251" y="399"/>
                    <a:pt x="1977" y="340"/>
                  </a:cubicBezTo>
                  <a:cubicBezTo>
                    <a:pt x="2019" y="334"/>
                    <a:pt x="2064" y="331"/>
                    <a:pt x="2108" y="331"/>
                  </a:cubicBezTo>
                  <a:close/>
                  <a:moveTo>
                    <a:pt x="2442" y="3662"/>
                  </a:moveTo>
                  <a:lnTo>
                    <a:pt x="2442" y="3852"/>
                  </a:lnTo>
                  <a:cubicBezTo>
                    <a:pt x="2442" y="4043"/>
                    <a:pt x="2549" y="4221"/>
                    <a:pt x="2727" y="4316"/>
                  </a:cubicBezTo>
                  <a:lnTo>
                    <a:pt x="2823" y="4376"/>
                  </a:lnTo>
                  <a:cubicBezTo>
                    <a:pt x="2680" y="4626"/>
                    <a:pt x="2382" y="4793"/>
                    <a:pt x="2073" y="4793"/>
                  </a:cubicBezTo>
                  <a:cubicBezTo>
                    <a:pt x="1751" y="4793"/>
                    <a:pt x="1477" y="4626"/>
                    <a:pt x="1311" y="4376"/>
                  </a:cubicBezTo>
                  <a:lnTo>
                    <a:pt x="1418" y="4316"/>
                  </a:lnTo>
                  <a:cubicBezTo>
                    <a:pt x="1596" y="4221"/>
                    <a:pt x="1692" y="4043"/>
                    <a:pt x="1692" y="3852"/>
                  </a:cubicBezTo>
                  <a:lnTo>
                    <a:pt x="1692" y="3662"/>
                  </a:lnTo>
                  <a:cubicBezTo>
                    <a:pt x="1811" y="3685"/>
                    <a:pt x="1930" y="3709"/>
                    <a:pt x="2073" y="3709"/>
                  </a:cubicBezTo>
                  <a:cubicBezTo>
                    <a:pt x="2192" y="3709"/>
                    <a:pt x="2323" y="3685"/>
                    <a:pt x="2442" y="3662"/>
                  </a:cubicBezTo>
                  <a:close/>
                  <a:moveTo>
                    <a:pt x="2096" y="0"/>
                  </a:moveTo>
                  <a:cubicBezTo>
                    <a:pt x="2040" y="0"/>
                    <a:pt x="1983" y="6"/>
                    <a:pt x="1930" y="18"/>
                  </a:cubicBezTo>
                  <a:cubicBezTo>
                    <a:pt x="1037" y="102"/>
                    <a:pt x="334" y="875"/>
                    <a:pt x="334" y="1780"/>
                  </a:cubicBezTo>
                  <a:cubicBezTo>
                    <a:pt x="334" y="2435"/>
                    <a:pt x="180" y="3042"/>
                    <a:pt x="60" y="3364"/>
                  </a:cubicBezTo>
                  <a:cubicBezTo>
                    <a:pt x="1" y="3507"/>
                    <a:pt x="37" y="3673"/>
                    <a:pt x="180" y="3781"/>
                  </a:cubicBezTo>
                  <a:cubicBezTo>
                    <a:pt x="311" y="3888"/>
                    <a:pt x="596" y="4043"/>
                    <a:pt x="1037" y="4162"/>
                  </a:cubicBezTo>
                  <a:lnTo>
                    <a:pt x="382" y="4495"/>
                  </a:lnTo>
                  <a:cubicBezTo>
                    <a:pt x="144" y="4614"/>
                    <a:pt x="1" y="4852"/>
                    <a:pt x="1" y="5114"/>
                  </a:cubicBezTo>
                  <a:lnTo>
                    <a:pt x="1" y="6209"/>
                  </a:lnTo>
                  <a:cubicBezTo>
                    <a:pt x="1" y="6293"/>
                    <a:pt x="72" y="6364"/>
                    <a:pt x="156" y="6364"/>
                  </a:cubicBezTo>
                  <a:cubicBezTo>
                    <a:pt x="251" y="6364"/>
                    <a:pt x="322" y="6293"/>
                    <a:pt x="322" y="6209"/>
                  </a:cubicBezTo>
                  <a:lnTo>
                    <a:pt x="322" y="5114"/>
                  </a:lnTo>
                  <a:cubicBezTo>
                    <a:pt x="322" y="4983"/>
                    <a:pt x="394" y="4852"/>
                    <a:pt x="537" y="4793"/>
                  </a:cubicBezTo>
                  <a:lnTo>
                    <a:pt x="1049" y="4519"/>
                  </a:lnTo>
                  <a:cubicBezTo>
                    <a:pt x="1275" y="4900"/>
                    <a:pt x="1680" y="5138"/>
                    <a:pt x="2108" y="5138"/>
                  </a:cubicBezTo>
                  <a:cubicBezTo>
                    <a:pt x="2561" y="5138"/>
                    <a:pt x="2942" y="4900"/>
                    <a:pt x="3168" y="4519"/>
                  </a:cubicBezTo>
                  <a:lnTo>
                    <a:pt x="3692" y="4793"/>
                  </a:lnTo>
                  <a:cubicBezTo>
                    <a:pt x="3811" y="4852"/>
                    <a:pt x="3894" y="4983"/>
                    <a:pt x="3894" y="5114"/>
                  </a:cubicBezTo>
                  <a:lnTo>
                    <a:pt x="3894" y="6209"/>
                  </a:lnTo>
                  <a:cubicBezTo>
                    <a:pt x="3894" y="6293"/>
                    <a:pt x="3966" y="6364"/>
                    <a:pt x="4061" y="6364"/>
                  </a:cubicBezTo>
                  <a:cubicBezTo>
                    <a:pt x="4144" y="6364"/>
                    <a:pt x="4228" y="6293"/>
                    <a:pt x="4228" y="6209"/>
                  </a:cubicBezTo>
                  <a:lnTo>
                    <a:pt x="4228" y="5114"/>
                  </a:lnTo>
                  <a:cubicBezTo>
                    <a:pt x="4192" y="4852"/>
                    <a:pt x="4049" y="4614"/>
                    <a:pt x="3811" y="4495"/>
                  </a:cubicBezTo>
                  <a:lnTo>
                    <a:pt x="3156" y="4162"/>
                  </a:lnTo>
                  <a:cubicBezTo>
                    <a:pt x="3597" y="4043"/>
                    <a:pt x="3870" y="3888"/>
                    <a:pt x="4013" y="3781"/>
                  </a:cubicBezTo>
                  <a:cubicBezTo>
                    <a:pt x="4156" y="3685"/>
                    <a:pt x="4192" y="3507"/>
                    <a:pt x="4132" y="3364"/>
                  </a:cubicBezTo>
                  <a:cubicBezTo>
                    <a:pt x="4001" y="3042"/>
                    <a:pt x="3847" y="2435"/>
                    <a:pt x="3847" y="1780"/>
                  </a:cubicBezTo>
                  <a:cubicBezTo>
                    <a:pt x="3847" y="875"/>
                    <a:pt x="3156" y="90"/>
                    <a:pt x="2263" y="18"/>
                  </a:cubicBezTo>
                  <a:cubicBezTo>
                    <a:pt x="2210" y="6"/>
                    <a:pt x="2153" y="0"/>
                    <a:pt x="2096" y="0"/>
                  </a:cubicBezTo>
                  <a:close/>
                </a:path>
              </a:pathLst>
            </a:custGeom>
            <a:solidFill>
              <a:schemeClr val="accent4"/>
            </a:solidFill>
            <a:ln>
              <a:solidFill>
                <a:schemeClr val="accent6"/>
              </a:solidFill>
            </a:ln>
          </p:spPr>
          <p:txBody>
            <a:bodyPr spcFirstLastPara="1" wrap="square" lIns="121900" tIns="121900" rIns="121900" bIns="121900" anchor="ctr" anchorCtr="0">
              <a:noAutofit/>
            </a:bodyPr>
            <a:lstStyle/>
            <a:p>
              <a:endParaRPr sz="2400"/>
            </a:p>
          </p:txBody>
        </p:sp>
        <p:sp>
          <p:nvSpPr>
            <p:cNvPr id="56" name="Google Shape;388;p37"/>
            <p:cNvSpPr/>
            <p:nvPr/>
          </p:nvSpPr>
          <p:spPr>
            <a:xfrm>
              <a:off x="7120141" y="2297184"/>
              <a:ext cx="10662" cy="33005"/>
            </a:xfrm>
            <a:custGeom>
              <a:avLst/>
              <a:gdLst/>
              <a:ahLst/>
              <a:cxnLst/>
              <a:rect l="l" t="t" r="r" b="b"/>
              <a:pathLst>
                <a:path w="335" h="1037" extrusionOk="0">
                  <a:moveTo>
                    <a:pt x="167" y="0"/>
                  </a:moveTo>
                  <a:cubicBezTo>
                    <a:pt x="72" y="0"/>
                    <a:pt x="1" y="72"/>
                    <a:pt x="1" y="167"/>
                  </a:cubicBezTo>
                  <a:lnTo>
                    <a:pt x="1" y="881"/>
                  </a:lnTo>
                  <a:cubicBezTo>
                    <a:pt x="1" y="965"/>
                    <a:pt x="72" y="1036"/>
                    <a:pt x="167" y="1036"/>
                  </a:cubicBezTo>
                  <a:cubicBezTo>
                    <a:pt x="251" y="1036"/>
                    <a:pt x="334" y="965"/>
                    <a:pt x="334" y="881"/>
                  </a:cubicBezTo>
                  <a:lnTo>
                    <a:pt x="334" y="167"/>
                  </a:lnTo>
                  <a:cubicBezTo>
                    <a:pt x="334" y="72"/>
                    <a:pt x="251" y="0"/>
                    <a:pt x="167" y="0"/>
                  </a:cubicBezTo>
                  <a:close/>
                </a:path>
              </a:pathLst>
            </a:custGeom>
            <a:solidFill>
              <a:schemeClr val="accent4"/>
            </a:solidFill>
            <a:ln>
              <a:solidFill>
                <a:schemeClr val="accent6"/>
              </a:solidFill>
            </a:ln>
          </p:spPr>
          <p:txBody>
            <a:bodyPr spcFirstLastPara="1" wrap="square" lIns="121900" tIns="121900" rIns="121900" bIns="121900" anchor="ctr" anchorCtr="0">
              <a:noAutofit/>
            </a:bodyPr>
            <a:lstStyle/>
            <a:p>
              <a:endParaRPr sz="2400"/>
            </a:p>
          </p:txBody>
        </p:sp>
        <p:sp>
          <p:nvSpPr>
            <p:cNvPr id="57" name="Google Shape;389;p37"/>
            <p:cNvSpPr/>
            <p:nvPr/>
          </p:nvSpPr>
          <p:spPr>
            <a:xfrm>
              <a:off x="7199360" y="2297184"/>
              <a:ext cx="10248" cy="33005"/>
            </a:xfrm>
            <a:custGeom>
              <a:avLst/>
              <a:gdLst/>
              <a:ahLst/>
              <a:cxnLst/>
              <a:rect l="l" t="t" r="r" b="b"/>
              <a:pathLst>
                <a:path w="322" h="1037" extrusionOk="0">
                  <a:moveTo>
                    <a:pt x="167" y="0"/>
                  </a:moveTo>
                  <a:cubicBezTo>
                    <a:pt x="72" y="0"/>
                    <a:pt x="0" y="72"/>
                    <a:pt x="0" y="167"/>
                  </a:cubicBezTo>
                  <a:lnTo>
                    <a:pt x="0" y="881"/>
                  </a:lnTo>
                  <a:cubicBezTo>
                    <a:pt x="0" y="965"/>
                    <a:pt x="72" y="1036"/>
                    <a:pt x="167" y="1036"/>
                  </a:cubicBezTo>
                  <a:cubicBezTo>
                    <a:pt x="250" y="1036"/>
                    <a:pt x="322" y="965"/>
                    <a:pt x="322" y="881"/>
                  </a:cubicBezTo>
                  <a:lnTo>
                    <a:pt x="322" y="167"/>
                  </a:lnTo>
                  <a:cubicBezTo>
                    <a:pt x="322" y="72"/>
                    <a:pt x="250" y="0"/>
                    <a:pt x="167" y="0"/>
                  </a:cubicBezTo>
                  <a:close/>
                </a:path>
              </a:pathLst>
            </a:custGeom>
            <a:solidFill>
              <a:schemeClr val="accent4"/>
            </a:solidFill>
            <a:ln>
              <a:solidFill>
                <a:schemeClr val="accent6"/>
              </a:solidFill>
            </a:ln>
          </p:spPr>
          <p:txBody>
            <a:bodyPr spcFirstLastPara="1" wrap="square" lIns="121900" tIns="121900" rIns="121900" bIns="121900" anchor="ctr" anchorCtr="0">
              <a:noAutofit/>
            </a:bodyPr>
            <a:lstStyle/>
            <a:p>
              <a:endParaRPr sz="2400"/>
            </a:p>
          </p:txBody>
        </p:sp>
        <p:sp>
          <p:nvSpPr>
            <p:cNvPr id="58" name="Google Shape;390;p37"/>
            <p:cNvSpPr/>
            <p:nvPr/>
          </p:nvSpPr>
          <p:spPr>
            <a:xfrm>
              <a:off x="7357001" y="2165704"/>
              <a:ext cx="56876" cy="17823"/>
            </a:xfrm>
            <a:custGeom>
              <a:avLst/>
              <a:gdLst/>
              <a:ahLst/>
              <a:cxnLst/>
              <a:rect l="l" t="t" r="r" b="b"/>
              <a:pathLst>
                <a:path w="1787" h="560" extrusionOk="0">
                  <a:moveTo>
                    <a:pt x="630" y="0"/>
                  </a:moveTo>
                  <a:cubicBezTo>
                    <a:pt x="478" y="0"/>
                    <a:pt x="311" y="14"/>
                    <a:pt x="131" y="48"/>
                  </a:cubicBezTo>
                  <a:cubicBezTo>
                    <a:pt x="60" y="71"/>
                    <a:pt x="0" y="143"/>
                    <a:pt x="0" y="214"/>
                  </a:cubicBezTo>
                  <a:lnTo>
                    <a:pt x="0" y="393"/>
                  </a:lnTo>
                  <a:cubicBezTo>
                    <a:pt x="0" y="488"/>
                    <a:pt x="72" y="560"/>
                    <a:pt x="167" y="560"/>
                  </a:cubicBezTo>
                  <a:cubicBezTo>
                    <a:pt x="250" y="560"/>
                    <a:pt x="322" y="488"/>
                    <a:pt x="322" y="393"/>
                  </a:cubicBezTo>
                  <a:lnTo>
                    <a:pt x="322" y="345"/>
                  </a:lnTo>
                  <a:cubicBezTo>
                    <a:pt x="436" y="334"/>
                    <a:pt x="543" y="328"/>
                    <a:pt x="642" y="328"/>
                  </a:cubicBezTo>
                  <a:cubicBezTo>
                    <a:pt x="851" y="328"/>
                    <a:pt x="1022" y="352"/>
                    <a:pt x="1143" y="393"/>
                  </a:cubicBezTo>
                  <a:cubicBezTo>
                    <a:pt x="1369" y="452"/>
                    <a:pt x="1488" y="524"/>
                    <a:pt x="1488" y="524"/>
                  </a:cubicBezTo>
                  <a:cubicBezTo>
                    <a:pt x="1512" y="548"/>
                    <a:pt x="1548" y="560"/>
                    <a:pt x="1572" y="560"/>
                  </a:cubicBezTo>
                  <a:cubicBezTo>
                    <a:pt x="1631" y="560"/>
                    <a:pt x="1679" y="524"/>
                    <a:pt x="1715" y="488"/>
                  </a:cubicBezTo>
                  <a:cubicBezTo>
                    <a:pt x="1786" y="405"/>
                    <a:pt x="1762" y="310"/>
                    <a:pt x="1679" y="262"/>
                  </a:cubicBezTo>
                  <a:cubicBezTo>
                    <a:pt x="1660" y="252"/>
                    <a:pt x="1280" y="0"/>
                    <a:pt x="630" y="0"/>
                  </a:cubicBezTo>
                  <a:close/>
                </a:path>
              </a:pathLst>
            </a:custGeom>
            <a:solidFill>
              <a:schemeClr val="accent4"/>
            </a:solidFill>
            <a:ln>
              <a:solidFill>
                <a:schemeClr val="accent6"/>
              </a:solidFill>
            </a:ln>
          </p:spPr>
          <p:txBody>
            <a:bodyPr spcFirstLastPara="1" wrap="square" lIns="121900" tIns="121900" rIns="121900" bIns="121900" anchor="ctr" anchorCtr="0">
              <a:noAutofit/>
            </a:bodyPr>
            <a:lstStyle/>
            <a:p>
              <a:endParaRPr sz="2400"/>
            </a:p>
          </p:txBody>
        </p:sp>
        <p:sp>
          <p:nvSpPr>
            <p:cNvPr id="59" name="Google Shape;391;p37"/>
            <p:cNvSpPr/>
            <p:nvPr/>
          </p:nvSpPr>
          <p:spPr>
            <a:xfrm>
              <a:off x="7312666" y="2133113"/>
              <a:ext cx="145897" cy="197840"/>
            </a:xfrm>
            <a:custGeom>
              <a:avLst/>
              <a:gdLst/>
              <a:ahLst/>
              <a:cxnLst/>
              <a:rect l="l" t="t" r="r" b="b"/>
              <a:pathLst>
                <a:path w="4584" h="6216" extrusionOk="0">
                  <a:moveTo>
                    <a:pt x="3536" y="345"/>
                  </a:moveTo>
                  <a:lnTo>
                    <a:pt x="3536" y="1167"/>
                  </a:lnTo>
                  <a:cubicBezTo>
                    <a:pt x="3536" y="1298"/>
                    <a:pt x="3512" y="1453"/>
                    <a:pt x="3453" y="1572"/>
                  </a:cubicBezTo>
                  <a:lnTo>
                    <a:pt x="3393" y="1703"/>
                  </a:lnTo>
                  <a:cubicBezTo>
                    <a:pt x="3370" y="1726"/>
                    <a:pt x="3370" y="1750"/>
                    <a:pt x="3370" y="1774"/>
                  </a:cubicBezTo>
                  <a:lnTo>
                    <a:pt x="3370" y="2131"/>
                  </a:lnTo>
                  <a:cubicBezTo>
                    <a:pt x="3358" y="2417"/>
                    <a:pt x="3239" y="2703"/>
                    <a:pt x="3036" y="2905"/>
                  </a:cubicBezTo>
                  <a:cubicBezTo>
                    <a:pt x="2834" y="3108"/>
                    <a:pt x="2568" y="3204"/>
                    <a:pt x="2288" y="3204"/>
                  </a:cubicBezTo>
                  <a:cubicBezTo>
                    <a:pt x="2271" y="3204"/>
                    <a:pt x="2255" y="3203"/>
                    <a:pt x="2238" y="3203"/>
                  </a:cubicBezTo>
                  <a:cubicBezTo>
                    <a:pt x="1667" y="3191"/>
                    <a:pt x="1203" y="2679"/>
                    <a:pt x="1203" y="2072"/>
                  </a:cubicBezTo>
                  <a:lnTo>
                    <a:pt x="1203" y="1774"/>
                  </a:lnTo>
                  <a:cubicBezTo>
                    <a:pt x="1203" y="1750"/>
                    <a:pt x="1203" y="1726"/>
                    <a:pt x="1191" y="1703"/>
                  </a:cubicBezTo>
                  <a:lnTo>
                    <a:pt x="1131" y="1572"/>
                  </a:lnTo>
                  <a:cubicBezTo>
                    <a:pt x="1072" y="1453"/>
                    <a:pt x="1036" y="1298"/>
                    <a:pt x="1036" y="1167"/>
                  </a:cubicBezTo>
                  <a:cubicBezTo>
                    <a:pt x="1036" y="702"/>
                    <a:pt x="1405" y="345"/>
                    <a:pt x="1857" y="345"/>
                  </a:cubicBezTo>
                  <a:close/>
                  <a:moveTo>
                    <a:pt x="1726" y="3417"/>
                  </a:moveTo>
                  <a:cubicBezTo>
                    <a:pt x="1869" y="3489"/>
                    <a:pt x="2048" y="3512"/>
                    <a:pt x="2227" y="3536"/>
                  </a:cubicBezTo>
                  <a:lnTo>
                    <a:pt x="2274" y="3536"/>
                  </a:lnTo>
                  <a:cubicBezTo>
                    <a:pt x="2465" y="3536"/>
                    <a:pt x="2643" y="3489"/>
                    <a:pt x="2822" y="3429"/>
                  </a:cubicBezTo>
                  <a:lnTo>
                    <a:pt x="2822" y="3655"/>
                  </a:lnTo>
                  <a:cubicBezTo>
                    <a:pt x="2822" y="3691"/>
                    <a:pt x="2834" y="3750"/>
                    <a:pt x="2834" y="3798"/>
                  </a:cubicBezTo>
                  <a:lnTo>
                    <a:pt x="2274" y="4227"/>
                  </a:lnTo>
                  <a:lnTo>
                    <a:pt x="1703" y="3798"/>
                  </a:lnTo>
                  <a:cubicBezTo>
                    <a:pt x="1726" y="3750"/>
                    <a:pt x="1726" y="3715"/>
                    <a:pt x="1726" y="3655"/>
                  </a:cubicBezTo>
                  <a:lnTo>
                    <a:pt x="1726" y="3417"/>
                  </a:lnTo>
                  <a:close/>
                  <a:moveTo>
                    <a:pt x="1857" y="0"/>
                  </a:moveTo>
                  <a:cubicBezTo>
                    <a:pt x="1215" y="0"/>
                    <a:pt x="691" y="524"/>
                    <a:pt x="691" y="1167"/>
                  </a:cubicBezTo>
                  <a:cubicBezTo>
                    <a:pt x="691" y="1357"/>
                    <a:pt x="738" y="1548"/>
                    <a:pt x="834" y="1715"/>
                  </a:cubicBezTo>
                  <a:lnTo>
                    <a:pt x="869" y="1810"/>
                  </a:lnTo>
                  <a:lnTo>
                    <a:pt x="869" y="2072"/>
                  </a:lnTo>
                  <a:cubicBezTo>
                    <a:pt x="869" y="2536"/>
                    <a:pt x="1084" y="2941"/>
                    <a:pt x="1405" y="3215"/>
                  </a:cubicBezTo>
                  <a:lnTo>
                    <a:pt x="1405" y="3667"/>
                  </a:lnTo>
                  <a:cubicBezTo>
                    <a:pt x="1405" y="3739"/>
                    <a:pt x="1369" y="3810"/>
                    <a:pt x="1286" y="3846"/>
                  </a:cubicBezTo>
                  <a:lnTo>
                    <a:pt x="441" y="4155"/>
                  </a:lnTo>
                  <a:cubicBezTo>
                    <a:pt x="179" y="4262"/>
                    <a:pt x="0" y="4512"/>
                    <a:pt x="0" y="4810"/>
                  </a:cubicBezTo>
                  <a:lnTo>
                    <a:pt x="0" y="6048"/>
                  </a:lnTo>
                  <a:cubicBezTo>
                    <a:pt x="0" y="6132"/>
                    <a:pt x="72" y="6215"/>
                    <a:pt x="155" y="6215"/>
                  </a:cubicBezTo>
                  <a:cubicBezTo>
                    <a:pt x="250" y="6215"/>
                    <a:pt x="322" y="6132"/>
                    <a:pt x="322" y="6048"/>
                  </a:cubicBezTo>
                  <a:lnTo>
                    <a:pt x="322" y="4810"/>
                  </a:lnTo>
                  <a:cubicBezTo>
                    <a:pt x="322" y="4655"/>
                    <a:pt x="417" y="4524"/>
                    <a:pt x="560" y="4465"/>
                  </a:cubicBezTo>
                  <a:lnTo>
                    <a:pt x="1405" y="4155"/>
                  </a:lnTo>
                  <a:cubicBezTo>
                    <a:pt x="1453" y="4143"/>
                    <a:pt x="1500" y="4108"/>
                    <a:pt x="1524" y="4084"/>
                  </a:cubicBezTo>
                  <a:lnTo>
                    <a:pt x="2119" y="4524"/>
                  </a:lnTo>
                  <a:lnTo>
                    <a:pt x="2119" y="6036"/>
                  </a:lnTo>
                  <a:cubicBezTo>
                    <a:pt x="2119" y="6120"/>
                    <a:pt x="2203" y="6191"/>
                    <a:pt x="2286" y="6191"/>
                  </a:cubicBezTo>
                  <a:cubicBezTo>
                    <a:pt x="2369" y="6191"/>
                    <a:pt x="2453" y="6120"/>
                    <a:pt x="2453" y="6036"/>
                  </a:cubicBezTo>
                  <a:lnTo>
                    <a:pt x="2453" y="4512"/>
                  </a:lnTo>
                  <a:lnTo>
                    <a:pt x="3048" y="4072"/>
                  </a:lnTo>
                  <a:cubicBezTo>
                    <a:pt x="3084" y="4096"/>
                    <a:pt x="3120" y="4108"/>
                    <a:pt x="3167" y="4143"/>
                  </a:cubicBezTo>
                  <a:lnTo>
                    <a:pt x="4012" y="4453"/>
                  </a:lnTo>
                  <a:cubicBezTo>
                    <a:pt x="4155" y="4512"/>
                    <a:pt x="4251" y="4643"/>
                    <a:pt x="4251" y="4798"/>
                  </a:cubicBezTo>
                  <a:lnTo>
                    <a:pt x="4251" y="6036"/>
                  </a:lnTo>
                  <a:cubicBezTo>
                    <a:pt x="4251" y="6120"/>
                    <a:pt x="4322" y="6191"/>
                    <a:pt x="4417" y="6191"/>
                  </a:cubicBezTo>
                  <a:cubicBezTo>
                    <a:pt x="4501" y="6191"/>
                    <a:pt x="4572" y="6120"/>
                    <a:pt x="4572" y="6036"/>
                  </a:cubicBezTo>
                  <a:lnTo>
                    <a:pt x="4572" y="4798"/>
                  </a:lnTo>
                  <a:cubicBezTo>
                    <a:pt x="4584" y="4512"/>
                    <a:pt x="4382" y="4251"/>
                    <a:pt x="4120" y="4143"/>
                  </a:cubicBezTo>
                  <a:lnTo>
                    <a:pt x="3274" y="3834"/>
                  </a:lnTo>
                  <a:cubicBezTo>
                    <a:pt x="3191" y="3798"/>
                    <a:pt x="3155" y="3727"/>
                    <a:pt x="3155" y="3655"/>
                  </a:cubicBezTo>
                  <a:lnTo>
                    <a:pt x="3155" y="3215"/>
                  </a:lnTo>
                  <a:cubicBezTo>
                    <a:pt x="3179" y="3191"/>
                    <a:pt x="3227" y="3155"/>
                    <a:pt x="3250" y="3131"/>
                  </a:cubicBezTo>
                  <a:cubicBezTo>
                    <a:pt x="3536" y="2858"/>
                    <a:pt x="3691" y="2500"/>
                    <a:pt x="3691" y="2119"/>
                  </a:cubicBezTo>
                  <a:lnTo>
                    <a:pt x="3691" y="1810"/>
                  </a:lnTo>
                  <a:lnTo>
                    <a:pt x="3727" y="1715"/>
                  </a:lnTo>
                  <a:cubicBezTo>
                    <a:pt x="3822" y="1548"/>
                    <a:pt x="3870" y="1357"/>
                    <a:pt x="3870" y="1167"/>
                  </a:cubicBezTo>
                  <a:lnTo>
                    <a:pt x="3870" y="167"/>
                  </a:lnTo>
                  <a:cubicBezTo>
                    <a:pt x="3870" y="71"/>
                    <a:pt x="3786" y="0"/>
                    <a:pt x="3703" y="0"/>
                  </a:cubicBezTo>
                  <a:close/>
                </a:path>
              </a:pathLst>
            </a:custGeom>
            <a:solidFill>
              <a:schemeClr val="accent4"/>
            </a:solidFill>
            <a:ln>
              <a:solidFill>
                <a:schemeClr val="accent6"/>
              </a:solidFill>
            </a:ln>
          </p:spPr>
          <p:txBody>
            <a:bodyPr spcFirstLastPara="1" wrap="square" lIns="121900" tIns="121900" rIns="121900" bIns="121900" anchor="ctr" anchorCtr="0">
              <a:noAutofit/>
            </a:bodyPr>
            <a:lstStyle/>
            <a:p>
              <a:endParaRPr sz="2400"/>
            </a:p>
          </p:txBody>
        </p:sp>
        <p:sp>
          <p:nvSpPr>
            <p:cNvPr id="60" name="Google Shape;392;p37"/>
            <p:cNvSpPr/>
            <p:nvPr/>
          </p:nvSpPr>
          <p:spPr>
            <a:xfrm>
              <a:off x="7340324" y="2291486"/>
              <a:ext cx="10630" cy="38702"/>
            </a:xfrm>
            <a:custGeom>
              <a:avLst/>
              <a:gdLst/>
              <a:ahLst/>
              <a:cxnLst/>
              <a:rect l="l" t="t" r="r" b="b"/>
              <a:pathLst>
                <a:path w="334" h="1216" extrusionOk="0">
                  <a:moveTo>
                    <a:pt x="167" y="1"/>
                  </a:moveTo>
                  <a:cubicBezTo>
                    <a:pt x="84" y="1"/>
                    <a:pt x="0" y="72"/>
                    <a:pt x="0" y="167"/>
                  </a:cubicBezTo>
                  <a:lnTo>
                    <a:pt x="0" y="1060"/>
                  </a:lnTo>
                  <a:cubicBezTo>
                    <a:pt x="0" y="1144"/>
                    <a:pt x="84" y="1215"/>
                    <a:pt x="167" y="1215"/>
                  </a:cubicBezTo>
                  <a:cubicBezTo>
                    <a:pt x="262" y="1215"/>
                    <a:pt x="334" y="1144"/>
                    <a:pt x="334" y="1060"/>
                  </a:cubicBezTo>
                  <a:lnTo>
                    <a:pt x="334" y="167"/>
                  </a:lnTo>
                  <a:cubicBezTo>
                    <a:pt x="334" y="72"/>
                    <a:pt x="262" y="1"/>
                    <a:pt x="167" y="1"/>
                  </a:cubicBezTo>
                  <a:close/>
                </a:path>
              </a:pathLst>
            </a:custGeom>
            <a:solidFill>
              <a:schemeClr val="accent4"/>
            </a:solidFill>
            <a:ln>
              <a:solidFill>
                <a:schemeClr val="accent6"/>
              </a:solidFill>
            </a:ln>
          </p:spPr>
          <p:txBody>
            <a:bodyPr spcFirstLastPara="1" wrap="square" lIns="121900" tIns="121900" rIns="121900" bIns="121900" anchor="ctr" anchorCtr="0">
              <a:noAutofit/>
            </a:bodyPr>
            <a:lstStyle/>
            <a:p>
              <a:endParaRPr sz="2400"/>
            </a:p>
          </p:txBody>
        </p:sp>
        <p:sp>
          <p:nvSpPr>
            <p:cNvPr id="61" name="Google Shape;393;p37"/>
            <p:cNvSpPr/>
            <p:nvPr/>
          </p:nvSpPr>
          <p:spPr>
            <a:xfrm>
              <a:off x="7419511" y="2291486"/>
              <a:ext cx="10630" cy="38702"/>
            </a:xfrm>
            <a:custGeom>
              <a:avLst/>
              <a:gdLst/>
              <a:ahLst/>
              <a:cxnLst/>
              <a:rect l="l" t="t" r="r" b="b"/>
              <a:pathLst>
                <a:path w="334" h="1216" extrusionOk="0">
                  <a:moveTo>
                    <a:pt x="167" y="1"/>
                  </a:moveTo>
                  <a:cubicBezTo>
                    <a:pt x="72" y="1"/>
                    <a:pt x="1" y="72"/>
                    <a:pt x="1" y="167"/>
                  </a:cubicBezTo>
                  <a:lnTo>
                    <a:pt x="1" y="1060"/>
                  </a:lnTo>
                  <a:cubicBezTo>
                    <a:pt x="1" y="1144"/>
                    <a:pt x="72" y="1215"/>
                    <a:pt x="167" y="1215"/>
                  </a:cubicBezTo>
                  <a:cubicBezTo>
                    <a:pt x="251" y="1215"/>
                    <a:pt x="334" y="1144"/>
                    <a:pt x="334" y="1060"/>
                  </a:cubicBezTo>
                  <a:lnTo>
                    <a:pt x="334" y="167"/>
                  </a:lnTo>
                  <a:cubicBezTo>
                    <a:pt x="334" y="72"/>
                    <a:pt x="251" y="1"/>
                    <a:pt x="167" y="1"/>
                  </a:cubicBezTo>
                  <a:close/>
                </a:path>
              </a:pathLst>
            </a:custGeom>
            <a:solidFill>
              <a:schemeClr val="accent4"/>
            </a:solidFill>
            <a:ln>
              <a:solidFill>
                <a:schemeClr val="accent6"/>
              </a:solidFill>
            </a:ln>
          </p:spPr>
          <p:txBody>
            <a:bodyPr spcFirstLastPara="1" wrap="square" lIns="121900" tIns="121900" rIns="121900" bIns="121900" anchor="ctr" anchorCtr="0">
              <a:noAutofit/>
            </a:bodyPr>
            <a:lstStyle/>
            <a:p>
              <a:endParaRPr sz="2400"/>
            </a:p>
          </p:txBody>
        </p:sp>
        <p:sp>
          <p:nvSpPr>
            <p:cNvPr id="62" name="Google Shape;394;p37"/>
            <p:cNvSpPr/>
            <p:nvPr/>
          </p:nvSpPr>
          <p:spPr>
            <a:xfrm>
              <a:off x="7153878" y="1969392"/>
              <a:ext cx="225498" cy="188355"/>
            </a:xfrm>
            <a:custGeom>
              <a:avLst/>
              <a:gdLst/>
              <a:ahLst/>
              <a:cxnLst/>
              <a:rect l="l" t="t" r="r" b="b"/>
              <a:pathLst>
                <a:path w="7085" h="5918" extrusionOk="0">
                  <a:moveTo>
                    <a:pt x="2441" y="4227"/>
                  </a:moveTo>
                  <a:lnTo>
                    <a:pt x="2346" y="4608"/>
                  </a:lnTo>
                  <a:lnTo>
                    <a:pt x="2132" y="4608"/>
                  </a:lnTo>
                  <a:cubicBezTo>
                    <a:pt x="1917" y="4608"/>
                    <a:pt x="1751" y="4442"/>
                    <a:pt x="1751" y="4239"/>
                  </a:cubicBezTo>
                  <a:lnTo>
                    <a:pt x="1751" y="4227"/>
                  </a:lnTo>
                  <a:close/>
                  <a:moveTo>
                    <a:pt x="5668" y="310"/>
                  </a:moveTo>
                  <a:cubicBezTo>
                    <a:pt x="5882" y="310"/>
                    <a:pt x="6037" y="477"/>
                    <a:pt x="6037" y="679"/>
                  </a:cubicBezTo>
                  <a:lnTo>
                    <a:pt x="6037" y="3525"/>
                  </a:lnTo>
                  <a:cubicBezTo>
                    <a:pt x="6037" y="3739"/>
                    <a:pt x="5882" y="3894"/>
                    <a:pt x="5668" y="3894"/>
                  </a:cubicBezTo>
                  <a:lnTo>
                    <a:pt x="4251" y="3894"/>
                  </a:lnTo>
                  <a:cubicBezTo>
                    <a:pt x="4227" y="3894"/>
                    <a:pt x="4179" y="3918"/>
                    <a:pt x="4156" y="3930"/>
                  </a:cubicBezTo>
                  <a:lnTo>
                    <a:pt x="2572" y="5084"/>
                  </a:lnTo>
                  <a:lnTo>
                    <a:pt x="2810" y="4108"/>
                  </a:lnTo>
                  <a:cubicBezTo>
                    <a:pt x="2822" y="4061"/>
                    <a:pt x="2810" y="4001"/>
                    <a:pt x="2786" y="3953"/>
                  </a:cubicBezTo>
                  <a:cubicBezTo>
                    <a:pt x="2751" y="3918"/>
                    <a:pt x="2703" y="3894"/>
                    <a:pt x="2644" y="3894"/>
                  </a:cubicBezTo>
                  <a:lnTo>
                    <a:pt x="703" y="3894"/>
                  </a:lnTo>
                  <a:cubicBezTo>
                    <a:pt x="489" y="3894"/>
                    <a:pt x="322" y="3739"/>
                    <a:pt x="322" y="3525"/>
                  </a:cubicBezTo>
                  <a:lnTo>
                    <a:pt x="322" y="679"/>
                  </a:lnTo>
                  <a:cubicBezTo>
                    <a:pt x="322" y="477"/>
                    <a:pt x="489" y="310"/>
                    <a:pt x="703" y="310"/>
                  </a:cubicBezTo>
                  <a:close/>
                  <a:moveTo>
                    <a:pt x="6382" y="1036"/>
                  </a:moveTo>
                  <a:cubicBezTo>
                    <a:pt x="6585" y="1036"/>
                    <a:pt x="6751" y="1203"/>
                    <a:pt x="6751" y="1417"/>
                  </a:cubicBezTo>
                  <a:lnTo>
                    <a:pt x="6751" y="4251"/>
                  </a:lnTo>
                  <a:lnTo>
                    <a:pt x="6739" y="4251"/>
                  </a:lnTo>
                  <a:cubicBezTo>
                    <a:pt x="6739" y="4465"/>
                    <a:pt x="6573" y="4632"/>
                    <a:pt x="6370" y="4632"/>
                  </a:cubicBezTo>
                  <a:lnTo>
                    <a:pt x="4953" y="4632"/>
                  </a:lnTo>
                  <a:cubicBezTo>
                    <a:pt x="4906" y="4632"/>
                    <a:pt x="4870" y="4644"/>
                    <a:pt x="4822" y="4692"/>
                  </a:cubicBezTo>
                  <a:cubicBezTo>
                    <a:pt x="4787" y="4727"/>
                    <a:pt x="4775" y="4775"/>
                    <a:pt x="4787" y="4823"/>
                  </a:cubicBezTo>
                  <a:lnTo>
                    <a:pt x="4906" y="5501"/>
                  </a:lnTo>
                  <a:lnTo>
                    <a:pt x="3691" y="4692"/>
                  </a:lnTo>
                  <a:lnTo>
                    <a:pt x="4299" y="4239"/>
                  </a:lnTo>
                  <a:lnTo>
                    <a:pt x="5668" y="4239"/>
                  </a:lnTo>
                  <a:cubicBezTo>
                    <a:pt x="6049" y="4239"/>
                    <a:pt x="6370" y="3930"/>
                    <a:pt x="6370" y="3537"/>
                  </a:cubicBezTo>
                  <a:lnTo>
                    <a:pt x="6370" y="1036"/>
                  </a:lnTo>
                  <a:close/>
                  <a:moveTo>
                    <a:pt x="703" y="1"/>
                  </a:moveTo>
                  <a:cubicBezTo>
                    <a:pt x="310" y="1"/>
                    <a:pt x="0" y="310"/>
                    <a:pt x="0" y="703"/>
                  </a:cubicBezTo>
                  <a:lnTo>
                    <a:pt x="0" y="3537"/>
                  </a:lnTo>
                  <a:cubicBezTo>
                    <a:pt x="0" y="3930"/>
                    <a:pt x="310" y="4239"/>
                    <a:pt x="703" y="4239"/>
                  </a:cubicBezTo>
                  <a:lnTo>
                    <a:pt x="1405" y="4239"/>
                  </a:lnTo>
                  <a:lnTo>
                    <a:pt x="1405" y="4251"/>
                  </a:lnTo>
                  <a:cubicBezTo>
                    <a:pt x="1405" y="4644"/>
                    <a:pt x="1727" y="4954"/>
                    <a:pt x="2108" y="4954"/>
                  </a:cubicBezTo>
                  <a:lnTo>
                    <a:pt x="2263" y="4954"/>
                  </a:lnTo>
                  <a:lnTo>
                    <a:pt x="2203" y="5227"/>
                  </a:lnTo>
                  <a:cubicBezTo>
                    <a:pt x="2167" y="5323"/>
                    <a:pt x="2215" y="5430"/>
                    <a:pt x="2298" y="5489"/>
                  </a:cubicBezTo>
                  <a:cubicBezTo>
                    <a:pt x="2346" y="5525"/>
                    <a:pt x="2394" y="5537"/>
                    <a:pt x="2453" y="5537"/>
                  </a:cubicBezTo>
                  <a:cubicBezTo>
                    <a:pt x="2513" y="5537"/>
                    <a:pt x="2560" y="5525"/>
                    <a:pt x="2596" y="5489"/>
                  </a:cubicBezTo>
                  <a:lnTo>
                    <a:pt x="3334" y="4954"/>
                  </a:lnTo>
                  <a:lnTo>
                    <a:pt x="3489" y="4954"/>
                  </a:lnTo>
                  <a:lnTo>
                    <a:pt x="4882" y="5882"/>
                  </a:lnTo>
                  <a:cubicBezTo>
                    <a:pt x="4918" y="5906"/>
                    <a:pt x="4965" y="5918"/>
                    <a:pt x="5013" y="5918"/>
                  </a:cubicBezTo>
                  <a:cubicBezTo>
                    <a:pt x="5061" y="5918"/>
                    <a:pt x="5096" y="5906"/>
                    <a:pt x="5144" y="5882"/>
                  </a:cubicBezTo>
                  <a:cubicBezTo>
                    <a:pt x="5239" y="5823"/>
                    <a:pt x="5287" y="5727"/>
                    <a:pt x="5263" y="5620"/>
                  </a:cubicBezTo>
                  <a:lnTo>
                    <a:pt x="5168" y="4954"/>
                  </a:lnTo>
                  <a:lnTo>
                    <a:pt x="6382" y="4954"/>
                  </a:lnTo>
                  <a:cubicBezTo>
                    <a:pt x="6763" y="4954"/>
                    <a:pt x="7085" y="4644"/>
                    <a:pt x="7085" y="4251"/>
                  </a:cubicBezTo>
                  <a:lnTo>
                    <a:pt x="7085" y="1417"/>
                  </a:lnTo>
                  <a:cubicBezTo>
                    <a:pt x="7085" y="1024"/>
                    <a:pt x="6775" y="715"/>
                    <a:pt x="6382" y="715"/>
                  </a:cubicBezTo>
                  <a:cubicBezTo>
                    <a:pt x="6370" y="310"/>
                    <a:pt x="6061" y="1"/>
                    <a:pt x="5668" y="1"/>
                  </a:cubicBezTo>
                  <a:close/>
                </a:path>
              </a:pathLst>
            </a:custGeom>
            <a:solidFill>
              <a:schemeClr val="accent4"/>
            </a:solidFill>
            <a:ln>
              <a:solidFill>
                <a:schemeClr val="accent6"/>
              </a:solidFill>
            </a:ln>
          </p:spPr>
          <p:txBody>
            <a:bodyPr spcFirstLastPara="1" wrap="square" lIns="121900" tIns="121900" rIns="121900" bIns="121900" anchor="ctr" anchorCtr="0">
              <a:noAutofit/>
            </a:bodyPr>
            <a:lstStyle/>
            <a:p>
              <a:endParaRPr sz="2400"/>
            </a:p>
          </p:txBody>
        </p:sp>
        <p:sp>
          <p:nvSpPr>
            <p:cNvPr id="63" name="Google Shape;395;p37"/>
            <p:cNvSpPr/>
            <p:nvPr/>
          </p:nvSpPr>
          <p:spPr>
            <a:xfrm>
              <a:off x="7193663" y="2003511"/>
              <a:ext cx="27308" cy="10248"/>
            </a:xfrm>
            <a:custGeom>
              <a:avLst/>
              <a:gdLst/>
              <a:ahLst/>
              <a:cxnLst/>
              <a:rect l="l" t="t" r="r" b="b"/>
              <a:pathLst>
                <a:path w="858" h="322" extrusionOk="0">
                  <a:moveTo>
                    <a:pt x="167" y="0"/>
                  </a:moveTo>
                  <a:cubicBezTo>
                    <a:pt x="72" y="0"/>
                    <a:pt x="1" y="72"/>
                    <a:pt x="1" y="167"/>
                  </a:cubicBezTo>
                  <a:cubicBezTo>
                    <a:pt x="1" y="250"/>
                    <a:pt x="72" y="322"/>
                    <a:pt x="167" y="322"/>
                  </a:cubicBezTo>
                  <a:lnTo>
                    <a:pt x="703" y="322"/>
                  </a:lnTo>
                  <a:cubicBezTo>
                    <a:pt x="786" y="322"/>
                    <a:pt x="858" y="250"/>
                    <a:pt x="858" y="167"/>
                  </a:cubicBezTo>
                  <a:cubicBezTo>
                    <a:pt x="858" y="72"/>
                    <a:pt x="786" y="0"/>
                    <a:pt x="703" y="0"/>
                  </a:cubicBezTo>
                  <a:close/>
                </a:path>
              </a:pathLst>
            </a:custGeom>
            <a:solidFill>
              <a:schemeClr val="accent4"/>
            </a:solidFill>
            <a:ln>
              <a:solidFill>
                <a:schemeClr val="accent6"/>
              </a:solidFill>
            </a:ln>
          </p:spPr>
          <p:txBody>
            <a:bodyPr spcFirstLastPara="1" wrap="square" lIns="121900" tIns="121900" rIns="121900" bIns="121900" anchor="ctr" anchorCtr="0">
              <a:noAutofit/>
            </a:bodyPr>
            <a:lstStyle/>
            <a:p>
              <a:endParaRPr sz="2400"/>
            </a:p>
          </p:txBody>
        </p:sp>
        <p:sp>
          <p:nvSpPr>
            <p:cNvPr id="64" name="Google Shape;396;p37"/>
            <p:cNvSpPr/>
            <p:nvPr/>
          </p:nvSpPr>
          <p:spPr>
            <a:xfrm>
              <a:off x="7233065" y="2003511"/>
              <a:ext cx="83802" cy="10248"/>
            </a:xfrm>
            <a:custGeom>
              <a:avLst/>
              <a:gdLst/>
              <a:ahLst/>
              <a:cxnLst/>
              <a:rect l="l" t="t" r="r" b="b"/>
              <a:pathLst>
                <a:path w="2633" h="322" extrusionOk="0">
                  <a:moveTo>
                    <a:pt x="156" y="0"/>
                  </a:moveTo>
                  <a:cubicBezTo>
                    <a:pt x="72" y="0"/>
                    <a:pt x="1" y="72"/>
                    <a:pt x="1" y="167"/>
                  </a:cubicBezTo>
                  <a:cubicBezTo>
                    <a:pt x="1" y="250"/>
                    <a:pt x="72" y="322"/>
                    <a:pt x="156" y="322"/>
                  </a:cubicBezTo>
                  <a:lnTo>
                    <a:pt x="2465" y="322"/>
                  </a:lnTo>
                  <a:cubicBezTo>
                    <a:pt x="2561" y="322"/>
                    <a:pt x="2632" y="250"/>
                    <a:pt x="2632" y="167"/>
                  </a:cubicBezTo>
                  <a:cubicBezTo>
                    <a:pt x="2632" y="72"/>
                    <a:pt x="2573" y="0"/>
                    <a:pt x="2465" y="0"/>
                  </a:cubicBezTo>
                  <a:close/>
                </a:path>
              </a:pathLst>
            </a:custGeom>
            <a:solidFill>
              <a:schemeClr val="accent4"/>
            </a:solidFill>
            <a:ln>
              <a:solidFill>
                <a:schemeClr val="accent6"/>
              </a:solidFill>
            </a:ln>
          </p:spPr>
          <p:txBody>
            <a:bodyPr spcFirstLastPara="1" wrap="square" lIns="121900" tIns="121900" rIns="121900" bIns="121900" anchor="ctr" anchorCtr="0">
              <a:noAutofit/>
            </a:bodyPr>
            <a:lstStyle/>
            <a:p>
              <a:endParaRPr sz="2400"/>
            </a:p>
          </p:txBody>
        </p:sp>
        <p:sp>
          <p:nvSpPr>
            <p:cNvPr id="65" name="Google Shape;397;p37"/>
            <p:cNvSpPr/>
            <p:nvPr/>
          </p:nvSpPr>
          <p:spPr>
            <a:xfrm>
              <a:off x="7193281" y="2031933"/>
              <a:ext cx="123936" cy="10248"/>
            </a:xfrm>
            <a:custGeom>
              <a:avLst/>
              <a:gdLst/>
              <a:ahLst/>
              <a:cxnLst/>
              <a:rect l="l" t="t" r="r" b="b"/>
              <a:pathLst>
                <a:path w="3894" h="322" extrusionOk="0">
                  <a:moveTo>
                    <a:pt x="155" y="0"/>
                  </a:moveTo>
                  <a:cubicBezTo>
                    <a:pt x="72" y="0"/>
                    <a:pt x="1" y="71"/>
                    <a:pt x="1" y="167"/>
                  </a:cubicBezTo>
                  <a:cubicBezTo>
                    <a:pt x="1" y="250"/>
                    <a:pt x="72" y="322"/>
                    <a:pt x="155" y="322"/>
                  </a:cubicBezTo>
                  <a:lnTo>
                    <a:pt x="3715" y="322"/>
                  </a:lnTo>
                  <a:cubicBezTo>
                    <a:pt x="3811" y="322"/>
                    <a:pt x="3882" y="250"/>
                    <a:pt x="3882" y="167"/>
                  </a:cubicBezTo>
                  <a:cubicBezTo>
                    <a:pt x="3894" y="71"/>
                    <a:pt x="3823" y="0"/>
                    <a:pt x="3715" y="0"/>
                  </a:cubicBezTo>
                  <a:close/>
                </a:path>
              </a:pathLst>
            </a:custGeom>
            <a:solidFill>
              <a:schemeClr val="accent4"/>
            </a:solidFill>
            <a:ln>
              <a:solidFill>
                <a:schemeClr val="accent6"/>
              </a:solidFill>
            </a:ln>
          </p:spPr>
          <p:txBody>
            <a:bodyPr spcFirstLastPara="1" wrap="square" lIns="121900" tIns="121900" rIns="121900" bIns="121900" anchor="ctr" anchorCtr="0">
              <a:noAutofit/>
            </a:bodyPr>
            <a:lstStyle/>
            <a:p>
              <a:endParaRPr sz="2400"/>
            </a:p>
          </p:txBody>
        </p:sp>
        <p:sp>
          <p:nvSpPr>
            <p:cNvPr id="66" name="Google Shape;398;p37"/>
            <p:cNvSpPr/>
            <p:nvPr/>
          </p:nvSpPr>
          <p:spPr>
            <a:xfrm>
              <a:off x="7193663" y="2059973"/>
              <a:ext cx="83770" cy="10248"/>
            </a:xfrm>
            <a:custGeom>
              <a:avLst/>
              <a:gdLst/>
              <a:ahLst/>
              <a:cxnLst/>
              <a:rect l="l" t="t" r="r" b="b"/>
              <a:pathLst>
                <a:path w="2632" h="322" extrusionOk="0">
                  <a:moveTo>
                    <a:pt x="167" y="0"/>
                  </a:moveTo>
                  <a:cubicBezTo>
                    <a:pt x="72" y="0"/>
                    <a:pt x="1" y="72"/>
                    <a:pt x="1" y="155"/>
                  </a:cubicBezTo>
                  <a:cubicBezTo>
                    <a:pt x="1" y="250"/>
                    <a:pt x="72" y="322"/>
                    <a:pt x="167" y="322"/>
                  </a:cubicBezTo>
                  <a:lnTo>
                    <a:pt x="2465" y="322"/>
                  </a:lnTo>
                  <a:cubicBezTo>
                    <a:pt x="2560" y="322"/>
                    <a:pt x="2632" y="250"/>
                    <a:pt x="2632" y="155"/>
                  </a:cubicBezTo>
                  <a:cubicBezTo>
                    <a:pt x="2632" y="72"/>
                    <a:pt x="2560" y="0"/>
                    <a:pt x="2465" y="0"/>
                  </a:cubicBezTo>
                  <a:close/>
                </a:path>
              </a:pathLst>
            </a:custGeom>
            <a:solidFill>
              <a:schemeClr val="accent4"/>
            </a:solidFill>
            <a:ln>
              <a:solidFill>
                <a:schemeClr val="accent6"/>
              </a:solidFill>
            </a:ln>
          </p:spPr>
          <p:txBody>
            <a:bodyPr spcFirstLastPara="1" wrap="square" lIns="121900" tIns="121900" rIns="121900" bIns="121900" anchor="ctr" anchorCtr="0">
              <a:noAutofit/>
            </a:bodyPr>
            <a:lstStyle/>
            <a:p>
              <a:endParaRPr sz="2400"/>
            </a:p>
          </p:txBody>
        </p:sp>
        <p:sp>
          <p:nvSpPr>
            <p:cNvPr id="67" name="Google Shape;399;p37"/>
            <p:cNvSpPr/>
            <p:nvPr/>
          </p:nvSpPr>
          <p:spPr>
            <a:xfrm>
              <a:off x="7289145" y="2059973"/>
              <a:ext cx="27722" cy="10248"/>
            </a:xfrm>
            <a:custGeom>
              <a:avLst/>
              <a:gdLst/>
              <a:ahLst/>
              <a:cxnLst/>
              <a:rect l="l" t="t" r="r" b="b"/>
              <a:pathLst>
                <a:path w="871" h="322" extrusionOk="0">
                  <a:moveTo>
                    <a:pt x="168" y="0"/>
                  </a:moveTo>
                  <a:cubicBezTo>
                    <a:pt x="84" y="0"/>
                    <a:pt x="1" y="72"/>
                    <a:pt x="1" y="155"/>
                  </a:cubicBezTo>
                  <a:cubicBezTo>
                    <a:pt x="1" y="250"/>
                    <a:pt x="84" y="322"/>
                    <a:pt x="168" y="322"/>
                  </a:cubicBezTo>
                  <a:lnTo>
                    <a:pt x="703" y="322"/>
                  </a:lnTo>
                  <a:cubicBezTo>
                    <a:pt x="799" y="322"/>
                    <a:pt x="870" y="250"/>
                    <a:pt x="870" y="155"/>
                  </a:cubicBezTo>
                  <a:cubicBezTo>
                    <a:pt x="870" y="72"/>
                    <a:pt x="811" y="0"/>
                    <a:pt x="703" y="0"/>
                  </a:cubicBezTo>
                  <a:close/>
                </a:path>
              </a:pathLst>
            </a:custGeom>
            <a:solidFill>
              <a:schemeClr val="accent4"/>
            </a:solidFill>
            <a:ln>
              <a:solidFill>
                <a:schemeClr val="accent6"/>
              </a:solidFill>
            </a:ln>
          </p:spPr>
          <p:txBody>
            <a:bodyPr spcFirstLastPara="1" wrap="square" lIns="121900" tIns="121900" rIns="121900" bIns="121900" anchor="ctr" anchorCtr="0">
              <a:noAutofit/>
            </a:bodyPr>
            <a:lstStyle/>
            <a:p>
              <a:endParaRPr sz="2400"/>
            </a:p>
          </p:txBody>
        </p:sp>
      </p:grpSp>
      <p:sp>
        <p:nvSpPr>
          <p:cNvPr id="68" name="Freeform 32"/>
          <p:cNvSpPr/>
          <p:nvPr/>
        </p:nvSpPr>
        <p:spPr>
          <a:xfrm>
            <a:off x="6619402" y="5068229"/>
            <a:ext cx="461415" cy="418793"/>
          </a:xfrm>
          <a:custGeom>
            <a:avLst/>
            <a:gdLst/>
            <a:ahLst/>
            <a:cxnLst/>
            <a:rect l="l" t="t" r="r" b="b"/>
            <a:pathLst>
              <a:path w="939635" h="939635">
                <a:moveTo>
                  <a:pt x="0" y="0"/>
                </a:moveTo>
                <a:lnTo>
                  <a:pt x="939636" y="0"/>
                </a:lnTo>
                <a:lnTo>
                  <a:pt x="939636" y="939635"/>
                </a:lnTo>
                <a:lnTo>
                  <a:pt x="0" y="939635"/>
                </a:lnTo>
                <a:lnTo>
                  <a:pt x="0" y="0"/>
                </a:lnTo>
                <a:close/>
              </a:path>
            </a:pathLst>
          </a:custGeom>
          <a:blipFill>
            <a:blip r:embed="rId3">
              <a:duotone>
                <a:schemeClr val="accent6">
                  <a:shade val="45000"/>
                  <a:satMod val="135000"/>
                </a:schemeClr>
                <a:prstClr val="white"/>
              </a:duotone>
              <a:extLst>
                <a:ext uri="{BEBA8EAE-BF5A-486C-A8C5-ECC9F3942E4B}">
                  <a14:imgProps xmlns:a14="http://schemas.microsoft.com/office/drawing/2010/main">
                    <a14:imgLayer r:embed="rId4">
                      <a14:imgEffect>
                        <a14:brightnessContrast bright="-20000" contrast="-40000"/>
                      </a14:imgEffect>
                    </a14:imgLayer>
                  </a14:imgProps>
                </a:ext>
              </a:extLst>
            </a:blip>
            <a:stretch>
              <a:fillRect/>
            </a:stretch>
          </a:blipFill>
        </p:spPr>
        <p:txBody>
          <a:bodyPr/>
          <a:lstStyle/>
          <a:p>
            <a:endParaRPr lang="fr-FR" sz="2400"/>
          </a:p>
        </p:txBody>
      </p:sp>
      <p:grpSp>
        <p:nvGrpSpPr>
          <p:cNvPr id="69" name="Google Shape;8788;p73"/>
          <p:cNvGrpSpPr/>
          <p:nvPr/>
        </p:nvGrpSpPr>
        <p:grpSpPr>
          <a:xfrm>
            <a:off x="4900235" y="5125205"/>
            <a:ext cx="452195" cy="304839"/>
            <a:chOff x="7989683" y="2350207"/>
            <a:chExt cx="332761" cy="234066"/>
          </a:xfrm>
        </p:grpSpPr>
        <p:sp>
          <p:nvSpPr>
            <p:cNvPr id="70" name="Google Shape;8789;p73"/>
            <p:cNvSpPr/>
            <p:nvPr/>
          </p:nvSpPr>
          <p:spPr>
            <a:xfrm>
              <a:off x="8258902" y="2396188"/>
              <a:ext cx="29119" cy="22101"/>
            </a:xfrm>
            <a:custGeom>
              <a:avLst/>
              <a:gdLst/>
              <a:ahLst/>
              <a:cxnLst/>
              <a:rect l="l" t="t" r="r" b="b"/>
              <a:pathLst>
                <a:path w="917" h="696" extrusionOk="0">
                  <a:moveTo>
                    <a:pt x="165" y="0"/>
                  </a:moveTo>
                  <a:cubicBezTo>
                    <a:pt x="114" y="0"/>
                    <a:pt x="64" y="22"/>
                    <a:pt x="36" y="64"/>
                  </a:cubicBezTo>
                  <a:cubicBezTo>
                    <a:pt x="0" y="148"/>
                    <a:pt x="12" y="243"/>
                    <a:pt x="84" y="291"/>
                  </a:cubicBezTo>
                  <a:cubicBezTo>
                    <a:pt x="262" y="410"/>
                    <a:pt x="441" y="529"/>
                    <a:pt x="631" y="660"/>
                  </a:cubicBezTo>
                  <a:cubicBezTo>
                    <a:pt x="667" y="684"/>
                    <a:pt x="691" y="695"/>
                    <a:pt x="726" y="695"/>
                  </a:cubicBezTo>
                  <a:cubicBezTo>
                    <a:pt x="762" y="695"/>
                    <a:pt x="834" y="660"/>
                    <a:pt x="857" y="624"/>
                  </a:cubicBezTo>
                  <a:cubicBezTo>
                    <a:pt x="917" y="565"/>
                    <a:pt x="893" y="457"/>
                    <a:pt x="810" y="398"/>
                  </a:cubicBezTo>
                  <a:cubicBezTo>
                    <a:pt x="619" y="267"/>
                    <a:pt x="441" y="148"/>
                    <a:pt x="262" y="29"/>
                  </a:cubicBezTo>
                  <a:cubicBezTo>
                    <a:pt x="234" y="10"/>
                    <a:pt x="199" y="0"/>
                    <a:pt x="165" y="0"/>
                  </a:cubicBezTo>
                  <a:close/>
                </a:path>
              </a:pathLst>
            </a:custGeom>
            <a:ln>
              <a:solidFill>
                <a:schemeClr val="accent6"/>
              </a:solidFill>
            </a:ln>
          </p:spPr>
          <p:style>
            <a:lnRef idx="1">
              <a:schemeClr val="accent4"/>
            </a:lnRef>
            <a:fillRef idx="2">
              <a:schemeClr val="accent4"/>
            </a:fillRef>
            <a:effectRef idx="1">
              <a:schemeClr val="accent4"/>
            </a:effectRef>
            <a:fontRef idx="minor">
              <a:schemeClr val="dk1"/>
            </a:fontRef>
          </p:style>
          <p:txBody>
            <a:bodyPr spcFirstLastPara="1" wrap="square" lIns="121900" tIns="121900" rIns="121900" bIns="121900" anchor="ctr" anchorCtr="0">
              <a:noAutofit/>
            </a:bodyPr>
            <a:lstStyle/>
            <a:p>
              <a:endParaRPr sz="2400"/>
            </a:p>
          </p:txBody>
        </p:sp>
        <p:sp>
          <p:nvSpPr>
            <p:cNvPr id="71" name="Google Shape;8790;p73"/>
            <p:cNvSpPr/>
            <p:nvPr/>
          </p:nvSpPr>
          <p:spPr>
            <a:xfrm>
              <a:off x="8051320" y="2350207"/>
              <a:ext cx="194753" cy="49919"/>
            </a:xfrm>
            <a:custGeom>
              <a:avLst/>
              <a:gdLst/>
              <a:ahLst/>
              <a:cxnLst/>
              <a:rect l="l" t="t" r="r" b="b"/>
              <a:pathLst>
                <a:path w="6133" h="1572" extrusionOk="0">
                  <a:moveTo>
                    <a:pt x="3299" y="0"/>
                  </a:moveTo>
                  <a:cubicBezTo>
                    <a:pt x="2501" y="0"/>
                    <a:pt x="1441" y="417"/>
                    <a:pt x="108" y="1274"/>
                  </a:cubicBezTo>
                  <a:cubicBezTo>
                    <a:pt x="24" y="1322"/>
                    <a:pt x="1" y="1429"/>
                    <a:pt x="60" y="1501"/>
                  </a:cubicBezTo>
                  <a:cubicBezTo>
                    <a:pt x="84" y="1548"/>
                    <a:pt x="144" y="1572"/>
                    <a:pt x="191" y="1572"/>
                  </a:cubicBezTo>
                  <a:cubicBezTo>
                    <a:pt x="227" y="1572"/>
                    <a:pt x="251" y="1560"/>
                    <a:pt x="286" y="1548"/>
                  </a:cubicBezTo>
                  <a:cubicBezTo>
                    <a:pt x="1572" y="727"/>
                    <a:pt x="2560" y="322"/>
                    <a:pt x="3299" y="322"/>
                  </a:cubicBezTo>
                  <a:cubicBezTo>
                    <a:pt x="3954" y="322"/>
                    <a:pt x="4787" y="643"/>
                    <a:pt x="5859" y="1262"/>
                  </a:cubicBezTo>
                  <a:cubicBezTo>
                    <a:pt x="5885" y="1277"/>
                    <a:pt x="5912" y="1284"/>
                    <a:pt x="5939" y="1284"/>
                  </a:cubicBezTo>
                  <a:cubicBezTo>
                    <a:pt x="5997" y="1284"/>
                    <a:pt x="6052" y="1252"/>
                    <a:pt x="6085" y="1203"/>
                  </a:cubicBezTo>
                  <a:cubicBezTo>
                    <a:pt x="6132" y="1131"/>
                    <a:pt x="6097" y="1024"/>
                    <a:pt x="6025" y="977"/>
                  </a:cubicBezTo>
                  <a:cubicBezTo>
                    <a:pt x="4906" y="322"/>
                    <a:pt x="4013" y="0"/>
                    <a:pt x="3299" y="0"/>
                  </a:cubicBezTo>
                  <a:close/>
                </a:path>
              </a:pathLst>
            </a:custGeom>
            <a:ln>
              <a:solidFill>
                <a:schemeClr val="accent6"/>
              </a:solidFill>
            </a:ln>
          </p:spPr>
          <p:style>
            <a:lnRef idx="1">
              <a:schemeClr val="accent4"/>
            </a:lnRef>
            <a:fillRef idx="2">
              <a:schemeClr val="accent4"/>
            </a:fillRef>
            <a:effectRef idx="1">
              <a:schemeClr val="accent4"/>
            </a:effectRef>
            <a:fontRef idx="minor">
              <a:schemeClr val="dk1"/>
            </a:fontRef>
          </p:style>
          <p:txBody>
            <a:bodyPr spcFirstLastPara="1" wrap="square" lIns="121900" tIns="121900" rIns="121900" bIns="121900" anchor="ctr" anchorCtr="0">
              <a:noAutofit/>
            </a:bodyPr>
            <a:lstStyle/>
            <a:p>
              <a:endParaRPr sz="2400"/>
            </a:p>
          </p:txBody>
        </p:sp>
        <p:sp>
          <p:nvSpPr>
            <p:cNvPr id="72" name="Google Shape;8791;p73"/>
            <p:cNvSpPr/>
            <p:nvPr/>
          </p:nvSpPr>
          <p:spPr>
            <a:xfrm>
              <a:off x="7989683" y="2378183"/>
              <a:ext cx="332761" cy="206090"/>
            </a:xfrm>
            <a:custGeom>
              <a:avLst/>
              <a:gdLst/>
              <a:ahLst/>
              <a:cxnLst/>
              <a:rect l="l" t="t" r="r" b="b"/>
              <a:pathLst>
                <a:path w="10479" h="6490" extrusionOk="0">
                  <a:moveTo>
                    <a:pt x="5240" y="334"/>
                  </a:moveTo>
                  <a:cubicBezTo>
                    <a:pt x="6597" y="334"/>
                    <a:pt x="9276" y="2453"/>
                    <a:pt x="10086" y="3096"/>
                  </a:cubicBezTo>
                  <a:cubicBezTo>
                    <a:pt x="10121" y="3132"/>
                    <a:pt x="10157" y="3179"/>
                    <a:pt x="10157" y="3239"/>
                  </a:cubicBezTo>
                  <a:cubicBezTo>
                    <a:pt x="10157" y="3298"/>
                    <a:pt x="10121" y="3346"/>
                    <a:pt x="10086" y="3394"/>
                  </a:cubicBezTo>
                  <a:cubicBezTo>
                    <a:pt x="9288" y="4025"/>
                    <a:pt x="6597" y="6144"/>
                    <a:pt x="5240" y="6144"/>
                  </a:cubicBezTo>
                  <a:cubicBezTo>
                    <a:pt x="3894" y="6144"/>
                    <a:pt x="1215" y="4025"/>
                    <a:pt x="406" y="3394"/>
                  </a:cubicBezTo>
                  <a:cubicBezTo>
                    <a:pt x="358" y="3346"/>
                    <a:pt x="334" y="3298"/>
                    <a:pt x="334" y="3239"/>
                  </a:cubicBezTo>
                  <a:cubicBezTo>
                    <a:pt x="334" y="3179"/>
                    <a:pt x="358" y="3120"/>
                    <a:pt x="406" y="3096"/>
                  </a:cubicBezTo>
                  <a:cubicBezTo>
                    <a:pt x="1192" y="2453"/>
                    <a:pt x="3894" y="334"/>
                    <a:pt x="5240" y="334"/>
                  </a:cubicBezTo>
                  <a:close/>
                  <a:moveTo>
                    <a:pt x="5240" y="0"/>
                  </a:moveTo>
                  <a:cubicBezTo>
                    <a:pt x="3811" y="0"/>
                    <a:pt x="1239" y="1977"/>
                    <a:pt x="191" y="2822"/>
                  </a:cubicBezTo>
                  <a:cubicBezTo>
                    <a:pt x="84" y="2929"/>
                    <a:pt x="1" y="3072"/>
                    <a:pt x="1" y="3239"/>
                  </a:cubicBezTo>
                  <a:cubicBezTo>
                    <a:pt x="1" y="3406"/>
                    <a:pt x="84" y="3548"/>
                    <a:pt x="191" y="3656"/>
                  </a:cubicBezTo>
                  <a:cubicBezTo>
                    <a:pt x="1239" y="4501"/>
                    <a:pt x="3811" y="6489"/>
                    <a:pt x="5240" y="6489"/>
                  </a:cubicBezTo>
                  <a:cubicBezTo>
                    <a:pt x="6657" y="6489"/>
                    <a:pt x="9252" y="4501"/>
                    <a:pt x="10288" y="3656"/>
                  </a:cubicBezTo>
                  <a:cubicBezTo>
                    <a:pt x="10407" y="3548"/>
                    <a:pt x="10478" y="3406"/>
                    <a:pt x="10478" y="3239"/>
                  </a:cubicBezTo>
                  <a:cubicBezTo>
                    <a:pt x="10478" y="3072"/>
                    <a:pt x="10407" y="2929"/>
                    <a:pt x="10288" y="2822"/>
                  </a:cubicBezTo>
                  <a:cubicBezTo>
                    <a:pt x="9252" y="1977"/>
                    <a:pt x="6668" y="0"/>
                    <a:pt x="5240" y="0"/>
                  </a:cubicBezTo>
                  <a:close/>
                </a:path>
              </a:pathLst>
            </a:custGeom>
            <a:ln>
              <a:solidFill>
                <a:schemeClr val="accent6"/>
              </a:solidFill>
            </a:ln>
          </p:spPr>
          <p:style>
            <a:lnRef idx="1">
              <a:schemeClr val="accent4"/>
            </a:lnRef>
            <a:fillRef idx="2">
              <a:schemeClr val="accent4"/>
            </a:fillRef>
            <a:effectRef idx="1">
              <a:schemeClr val="accent4"/>
            </a:effectRef>
            <a:fontRef idx="minor">
              <a:schemeClr val="dk1"/>
            </a:fontRef>
          </p:style>
          <p:txBody>
            <a:bodyPr spcFirstLastPara="1" wrap="square" lIns="121900" tIns="121900" rIns="121900" bIns="121900" anchor="ctr" anchorCtr="0">
              <a:noAutofit/>
            </a:bodyPr>
            <a:lstStyle/>
            <a:p>
              <a:endParaRPr sz="2400"/>
            </a:p>
          </p:txBody>
        </p:sp>
        <p:sp>
          <p:nvSpPr>
            <p:cNvPr id="73" name="Google Shape;8792;p73"/>
            <p:cNvSpPr/>
            <p:nvPr/>
          </p:nvSpPr>
          <p:spPr>
            <a:xfrm>
              <a:off x="8081201" y="2405746"/>
              <a:ext cx="151598" cy="149884"/>
            </a:xfrm>
            <a:custGeom>
              <a:avLst/>
              <a:gdLst/>
              <a:ahLst/>
              <a:cxnLst/>
              <a:rect l="l" t="t" r="r" b="b"/>
              <a:pathLst>
                <a:path w="4774" h="4720" extrusionOk="0">
                  <a:moveTo>
                    <a:pt x="2351" y="1"/>
                  </a:moveTo>
                  <a:cubicBezTo>
                    <a:pt x="2329" y="1"/>
                    <a:pt x="2308" y="1"/>
                    <a:pt x="2286" y="2"/>
                  </a:cubicBezTo>
                  <a:cubicBezTo>
                    <a:pt x="1048" y="49"/>
                    <a:pt x="36" y="1049"/>
                    <a:pt x="12" y="2288"/>
                  </a:cubicBezTo>
                  <a:cubicBezTo>
                    <a:pt x="0" y="2907"/>
                    <a:pt x="203" y="3478"/>
                    <a:pt x="572" y="3907"/>
                  </a:cubicBezTo>
                  <a:cubicBezTo>
                    <a:pt x="602" y="3943"/>
                    <a:pt x="646" y="3960"/>
                    <a:pt x="691" y="3960"/>
                  </a:cubicBezTo>
                  <a:cubicBezTo>
                    <a:pt x="735" y="3960"/>
                    <a:pt x="780" y="3943"/>
                    <a:pt x="810" y="3907"/>
                  </a:cubicBezTo>
                  <a:cubicBezTo>
                    <a:pt x="869" y="3847"/>
                    <a:pt x="869" y="3740"/>
                    <a:pt x="810" y="3681"/>
                  </a:cubicBezTo>
                  <a:cubicBezTo>
                    <a:pt x="488" y="3312"/>
                    <a:pt x="310" y="2800"/>
                    <a:pt x="322" y="2264"/>
                  </a:cubicBezTo>
                  <a:cubicBezTo>
                    <a:pt x="369" y="1228"/>
                    <a:pt x="1215" y="383"/>
                    <a:pt x="2262" y="335"/>
                  </a:cubicBezTo>
                  <a:cubicBezTo>
                    <a:pt x="2297" y="333"/>
                    <a:pt x="2332" y="332"/>
                    <a:pt x="2366" y="332"/>
                  </a:cubicBezTo>
                  <a:cubicBezTo>
                    <a:pt x="3487" y="332"/>
                    <a:pt x="4416" y="1263"/>
                    <a:pt x="4382" y="2407"/>
                  </a:cubicBezTo>
                  <a:cubicBezTo>
                    <a:pt x="4370" y="3478"/>
                    <a:pt x="3489" y="4347"/>
                    <a:pt x="2417" y="4395"/>
                  </a:cubicBezTo>
                  <a:cubicBezTo>
                    <a:pt x="2394" y="4396"/>
                    <a:pt x="2371" y="4396"/>
                    <a:pt x="2348" y="4396"/>
                  </a:cubicBezTo>
                  <a:cubicBezTo>
                    <a:pt x="2003" y="4396"/>
                    <a:pt x="1671" y="4313"/>
                    <a:pt x="1381" y="4157"/>
                  </a:cubicBezTo>
                  <a:cubicBezTo>
                    <a:pt x="1355" y="4141"/>
                    <a:pt x="1323" y="4132"/>
                    <a:pt x="1290" y="4132"/>
                  </a:cubicBezTo>
                  <a:cubicBezTo>
                    <a:pt x="1248" y="4132"/>
                    <a:pt x="1206" y="4147"/>
                    <a:pt x="1179" y="4181"/>
                  </a:cubicBezTo>
                  <a:cubicBezTo>
                    <a:pt x="1108" y="4264"/>
                    <a:pt x="1119" y="4395"/>
                    <a:pt x="1227" y="4443"/>
                  </a:cubicBezTo>
                  <a:cubicBezTo>
                    <a:pt x="1540" y="4615"/>
                    <a:pt x="1902" y="4720"/>
                    <a:pt x="2287" y="4720"/>
                  </a:cubicBezTo>
                  <a:cubicBezTo>
                    <a:pt x="2326" y="4720"/>
                    <a:pt x="2366" y="4719"/>
                    <a:pt x="2405" y="4716"/>
                  </a:cubicBezTo>
                  <a:cubicBezTo>
                    <a:pt x="3655" y="4693"/>
                    <a:pt x="4679" y="3681"/>
                    <a:pt x="4715" y="2442"/>
                  </a:cubicBezTo>
                  <a:cubicBezTo>
                    <a:pt x="4774" y="1095"/>
                    <a:pt x="3690" y="1"/>
                    <a:pt x="2351" y="1"/>
                  </a:cubicBezTo>
                  <a:close/>
                </a:path>
              </a:pathLst>
            </a:custGeom>
            <a:ln>
              <a:solidFill>
                <a:schemeClr val="accent6"/>
              </a:solidFill>
            </a:ln>
          </p:spPr>
          <p:style>
            <a:lnRef idx="1">
              <a:schemeClr val="accent4"/>
            </a:lnRef>
            <a:fillRef idx="2">
              <a:schemeClr val="accent4"/>
            </a:fillRef>
            <a:effectRef idx="1">
              <a:schemeClr val="accent4"/>
            </a:effectRef>
            <a:fontRef idx="minor">
              <a:schemeClr val="dk1"/>
            </a:fontRef>
          </p:style>
          <p:txBody>
            <a:bodyPr spcFirstLastPara="1" wrap="square" lIns="121900" tIns="121900" rIns="121900" bIns="121900" anchor="ctr" anchorCtr="0">
              <a:noAutofit/>
            </a:bodyPr>
            <a:lstStyle/>
            <a:p>
              <a:endParaRPr sz="2400"/>
            </a:p>
          </p:txBody>
        </p:sp>
        <p:sp>
          <p:nvSpPr>
            <p:cNvPr id="74" name="Google Shape;8793;p73"/>
            <p:cNvSpPr/>
            <p:nvPr/>
          </p:nvSpPr>
          <p:spPr>
            <a:xfrm>
              <a:off x="8115973" y="2440550"/>
              <a:ext cx="80562" cy="80213"/>
            </a:xfrm>
            <a:custGeom>
              <a:avLst/>
              <a:gdLst/>
              <a:ahLst/>
              <a:cxnLst/>
              <a:rect l="l" t="t" r="r" b="b"/>
              <a:pathLst>
                <a:path w="2537" h="2526" extrusionOk="0">
                  <a:moveTo>
                    <a:pt x="1263" y="1"/>
                  </a:moveTo>
                  <a:cubicBezTo>
                    <a:pt x="572" y="1"/>
                    <a:pt x="1" y="561"/>
                    <a:pt x="1" y="1263"/>
                  </a:cubicBezTo>
                  <a:cubicBezTo>
                    <a:pt x="1" y="1965"/>
                    <a:pt x="572" y="2525"/>
                    <a:pt x="1263" y="2525"/>
                  </a:cubicBezTo>
                  <a:cubicBezTo>
                    <a:pt x="1965" y="2525"/>
                    <a:pt x="2537" y="1965"/>
                    <a:pt x="2537" y="1263"/>
                  </a:cubicBezTo>
                  <a:cubicBezTo>
                    <a:pt x="2537" y="1168"/>
                    <a:pt x="2453" y="1096"/>
                    <a:pt x="2370" y="1096"/>
                  </a:cubicBezTo>
                  <a:cubicBezTo>
                    <a:pt x="2275" y="1096"/>
                    <a:pt x="2203" y="1168"/>
                    <a:pt x="2203" y="1263"/>
                  </a:cubicBezTo>
                  <a:cubicBezTo>
                    <a:pt x="2203" y="1787"/>
                    <a:pt x="1787" y="2204"/>
                    <a:pt x="1263" y="2204"/>
                  </a:cubicBezTo>
                  <a:cubicBezTo>
                    <a:pt x="751" y="2204"/>
                    <a:pt x="334" y="1787"/>
                    <a:pt x="334" y="1263"/>
                  </a:cubicBezTo>
                  <a:cubicBezTo>
                    <a:pt x="334" y="739"/>
                    <a:pt x="751" y="322"/>
                    <a:pt x="1263" y="322"/>
                  </a:cubicBezTo>
                  <a:cubicBezTo>
                    <a:pt x="1358" y="322"/>
                    <a:pt x="1429" y="251"/>
                    <a:pt x="1429" y="156"/>
                  </a:cubicBezTo>
                  <a:cubicBezTo>
                    <a:pt x="1429" y="72"/>
                    <a:pt x="1358" y="1"/>
                    <a:pt x="1263" y="1"/>
                  </a:cubicBezTo>
                  <a:close/>
                </a:path>
              </a:pathLst>
            </a:custGeom>
            <a:ln>
              <a:solidFill>
                <a:schemeClr val="accent6"/>
              </a:solidFill>
            </a:ln>
          </p:spPr>
          <p:style>
            <a:lnRef idx="1">
              <a:schemeClr val="accent4"/>
            </a:lnRef>
            <a:fillRef idx="2">
              <a:schemeClr val="accent4"/>
            </a:fillRef>
            <a:effectRef idx="1">
              <a:schemeClr val="accent4"/>
            </a:effectRef>
            <a:fontRef idx="minor">
              <a:schemeClr val="dk1"/>
            </a:fontRef>
          </p:style>
          <p:txBody>
            <a:bodyPr spcFirstLastPara="1" wrap="square" lIns="121900" tIns="121900" rIns="121900" bIns="121900" anchor="ctr" anchorCtr="0">
              <a:noAutofit/>
            </a:bodyPr>
            <a:lstStyle/>
            <a:p>
              <a:endParaRPr sz="2400"/>
            </a:p>
          </p:txBody>
        </p:sp>
        <p:sp>
          <p:nvSpPr>
            <p:cNvPr id="75" name="Google Shape;8794;p73"/>
            <p:cNvSpPr/>
            <p:nvPr/>
          </p:nvSpPr>
          <p:spPr>
            <a:xfrm>
              <a:off x="8164749" y="2447377"/>
              <a:ext cx="24610" cy="24610"/>
            </a:xfrm>
            <a:custGeom>
              <a:avLst/>
              <a:gdLst/>
              <a:ahLst/>
              <a:cxnLst/>
              <a:rect l="l" t="t" r="r" b="b"/>
              <a:pathLst>
                <a:path w="775" h="775" extrusionOk="0">
                  <a:moveTo>
                    <a:pt x="382" y="0"/>
                  </a:moveTo>
                  <a:cubicBezTo>
                    <a:pt x="179" y="0"/>
                    <a:pt x="1" y="179"/>
                    <a:pt x="1" y="393"/>
                  </a:cubicBezTo>
                  <a:cubicBezTo>
                    <a:pt x="1" y="596"/>
                    <a:pt x="179" y="774"/>
                    <a:pt x="382" y="774"/>
                  </a:cubicBezTo>
                  <a:cubicBezTo>
                    <a:pt x="596" y="774"/>
                    <a:pt x="774" y="596"/>
                    <a:pt x="774" y="393"/>
                  </a:cubicBezTo>
                  <a:cubicBezTo>
                    <a:pt x="774" y="179"/>
                    <a:pt x="608" y="0"/>
                    <a:pt x="382" y="0"/>
                  </a:cubicBezTo>
                  <a:close/>
                </a:path>
              </a:pathLst>
            </a:custGeom>
            <a:ln>
              <a:solidFill>
                <a:schemeClr val="accent6"/>
              </a:solidFill>
            </a:ln>
          </p:spPr>
          <p:style>
            <a:lnRef idx="1">
              <a:schemeClr val="accent4"/>
            </a:lnRef>
            <a:fillRef idx="2">
              <a:schemeClr val="accent4"/>
            </a:fillRef>
            <a:effectRef idx="1">
              <a:schemeClr val="accent4"/>
            </a:effectRef>
            <a:fontRef idx="minor">
              <a:schemeClr val="dk1"/>
            </a:fontRef>
          </p:style>
          <p:txBody>
            <a:bodyPr spcFirstLastPara="1" wrap="square" lIns="121900" tIns="121900" rIns="121900" bIns="121900" anchor="ctr" anchorCtr="0">
              <a:noAutofit/>
            </a:bodyPr>
            <a:lstStyle/>
            <a:p>
              <a:endParaRPr sz="2400"/>
            </a:p>
          </p:txBody>
        </p:sp>
      </p:grpSp>
      <p:grpSp>
        <p:nvGrpSpPr>
          <p:cNvPr id="4" name="Groupe 3"/>
          <p:cNvGrpSpPr/>
          <p:nvPr/>
        </p:nvGrpSpPr>
        <p:grpSpPr>
          <a:xfrm>
            <a:off x="889221" y="1807764"/>
            <a:ext cx="781050" cy="781050"/>
            <a:chOff x="222081" y="1703134"/>
            <a:chExt cx="781050" cy="781050"/>
          </a:xfrm>
        </p:grpSpPr>
        <p:sp>
          <p:nvSpPr>
            <p:cNvPr id="3" name="Ellipse 2"/>
            <p:cNvSpPr/>
            <p:nvPr/>
          </p:nvSpPr>
          <p:spPr>
            <a:xfrm>
              <a:off x="222081" y="1703134"/>
              <a:ext cx="781050" cy="781050"/>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076" name="Picture 4" descr="65ème CONGRÈS FÉDÉRAL du GNASPP du 24 au 25 Mars 2023 ..."/>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6857" y="1817391"/>
              <a:ext cx="523247" cy="567317"/>
            </a:xfrm>
            <a:prstGeom prst="rect">
              <a:avLst/>
            </a:prstGeom>
            <a:noFill/>
            <a:extLst>
              <a:ext uri="{909E8E84-426E-40DD-AFC4-6F175D3DCCD1}">
                <a14:hiddenFill xmlns:a14="http://schemas.microsoft.com/office/drawing/2010/main">
                  <a:solidFill>
                    <a:srgbClr val="FFFFFF"/>
                  </a:solidFill>
                </a14:hiddenFill>
              </a:ext>
            </a:extLst>
          </p:spPr>
        </p:pic>
      </p:grpSp>
      <p:sp>
        <p:nvSpPr>
          <p:cNvPr id="81" name="Rectangle 80"/>
          <p:cNvSpPr/>
          <p:nvPr/>
        </p:nvSpPr>
        <p:spPr>
          <a:xfrm>
            <a:off x="1886983" y="2613898"/>
            <a:ext cx="1413163" cy="261610"/>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r>
              <a:rPr lang="fr-FR" sz="1100" dirty="0">
                <a:solidFill>
                  <a:schemeClr val="accent6"/>
                </a:solidFill>
              </a:rPr>
              <a:t>https://gnaspp.fr/</a:t>
            </a:r>
          </a:p>
        </p:txBody>
      </p:sp>
      <p:sp>
        <p:nvSpPr>
          <p:cNvPr id="82" name="Rectangle 81"/>
          <p:cNvSpPr/>
          <p:nvPr/>
        </p:nvSpPr>
        <p:spPr>
          <a:xfrm>
            <a:off x="1279746" y="5421152"/>
            <a:ext cx="3351265" cy="261610"/>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ctr"/>
            <a:r>
              <a:rPr lang="fr-FR" sz="1100" dirty="0">
                <a:solidFill>
                  <a:schemeClr val="accent6"/>
                </a:solidFill>
              </a:rPr>
              <a:t>https://www.terre.defense.gouv.fr/pompiers-paris</a:t>
            </a:r>
            <a:endParaRPr lang="en-US" sz="1067" u="sng" dirty="0">
              <a:solidFill>
                <a:schemeClr val="accent6"/>
              </a:solidFill>
            </a:endParaRPr>
          </a:p>
        </p:txBody>
      </p:sp>
      <p:sp>
        <p:nvSpPr>
          <p:cNvPr id="83" name="Rectangle 82"/>
          <p:cNvSpPr/>
          <p:nvPr/>
        </p:nvSpPr>
        <p:spPr>
          <a:xfrm>
            <a:off x="7434219" y="2588228"/>
            <a:ext cx="4660398" cy="256545"/>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r>
              <a:rPr lang="en-US" sz="1067" u="sng" dirty="0">
                <a:solidFill>
                  <a:schemeClr val="accent6"/>
                </a:solidFill>
              </a:rPr>
              <a:t>https://www.facebook.com/profile.php?id=61557697647125&amp;locale=fr_FR</a:t>
            </a:r>
          </a:p>
        </p:txBody>
      </p:sp>
      <p:grpSp>
        <p:nvGrpSpPr>
          <p:cNvPr id="5" name="Groupe 4"/>
          <p:cNvGrpSpPr/>
          <p:nvPr/>
        </p:nvGrpSpPr>
        <p:grpSpPr>
          <a:xfrm>
            <a:off x="768826" y="4570933"/>
            <a:ext cx="781050" cy="781050"/>
            <a:chOff x="768826" y="4570933"/>
            <a:chExt cx="781050" cy="781050"/>
          </a:xfrm>
        </p:grpSpPr>
        <p:sp>
          <p:nvSpPr>
            <p:cNvPr id="79" name="Ellipse 78"/>
            <p:cNvSpPr/>
            <p:nvPr/>
          </p:nvSpPr>
          <p:spPr>
            <a:xfrm>
              <a:off x="768826" y="4570933"/>
              <a:ext cx="781050" cy="781050"/>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Image 8" descr="Une image contenant texte, Emblème, logo, Marque&#10;&#10;Le contenu généré par l’IA peut être incorrect.">
              <a:extLst>
                <a:ext uri="{FF2B5EF4-FFF2-40B4-BE49-F238E27FC236}">
                  <a16:creationId xmlns:a16="http://schemas.microsoft.com/office/drawing/2014/main" xmlns="" id="{A36713A4-2EDA-F89B-66C9-65414F76FAE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96737" y="4601075"/>
              <a:ext cx="725228" cy="725228"/>
            </a:xfrm>
            <a:prstGeom prst="rect">
              <a:avLst/>
            </a:prstGeom>
          </p:spPr>
        </p:pic>
      </p:grpSp>
      <p:grpSp>
        <p:nvGrpSpPr>
          <p:cNvPr id="12" name="Groupe 11">
            <a:extLst>
              <a:ext uri="{FF2B5EF4-FFF2-40B4-BE49-F238E27FC236}">
                <a16:creationId xmlns:a16="http://schemas.microsoft.com/office/drawing/2014/main" xmlns="" id="{2C59C224-6F6E-B374-CFFA-499A70972F5D}"/>
              </a:ext>
            </a:extLst>
          </p:cNvPr>
          <p:cNvGrpSpPr/>
          <p:nvPr/>
        </p:nvGrpSpPr>
        <p:grpSpPr>
          <a:xfrm>
            <a:off x="10186956" y="4404039"/>
            <a:ext cx="781050" cy="781050"/>
            <a:chOff x="10147309" y="4010323"/>
            <a:chExt cx="781050" cy="781050"/>
          </a:xfrm>
        </p:grpSpPr>
        <p:sp>
          <p:nvSpPr>
            <p:cNvPr id="10" name="Ellipse 9">
              <a:extLst>
                <a:ext uri="{FF2B5EF4-FFF2-40B4-BE49-F238E27FC236}">
                  <a16:creationId xmlns:a16="http://schemas.microsoft.com/office/drawing/2014/main" xmlns="" id="{FD48437E-1DA4-3C6D-1030-1C827365F6E0}"/>
                </a:ext>
              </a:extLst>
            </p:cNvPr>
            <p:cNvSpPr/>
            <p:nvPr/>
          </p:nvSpPr>
          <p:spPr>
            <a:xfrm>
              <a:off x="10147309" y="4010323"/>
              <a:ext cx="781050" cy="781050"/>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079" name="Picture 7"/>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274470" y="4152292"/>
              <a:ext cx="549207" cy="5337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13" name="Groupe 12">
            <a:extLst>
              <a:ext uri="{FF2B5EF4-FFF2-40B4-BE49-F238E27FC236}">
                <a16:creationId xmlns:a16="http://schemas.microsoft.com/office/drawing/2014/main" xmlns="" id="{771E8EAD-3BDD-6F19-6D01-A09B99A6BCF6}"/>
              </a:ext>
            </a:extLst>
          </p:cNvPr>
          <p:cNvGrpSpPr/>
          <p:nvPr/>
        </p:nvGrpSpPr>
        <p:grpSpPr>
          <a:xfrm>
            <a:off x="10177011" y="1704628"/>
            <a:ext cx="781050" cy="781050"/>
            <a:chOff x="10177011" y="1704628"/>
            <a:chExt cx="781050" cy="781050"/>
          </a:xfrm>
        </p:grpSpPr>
        <p:sp>
          <p:nvSpPr>
            <p:cNvPr id="11" name="Ellipse 10">
              <a:extLst>
                <a:ext uri="{FF2B5EF4-FFF2-40B4-BE49-F238E27FC236}">
                  <a16:creationId xmlns:a16="http://schemas.microsoft.com/office/drawing/2014/main" xmlns="" id="{A0603850-C232-84CF-7380-78BA3278D398}"/>
                </a:ext>
              </a:extLst>
            </p:cNvPr>
            <p:cNvSpPr/>
            <p:nvPr/>
          </p:nvSpPr>
          <p:spPr>
            <a:xfrm>
              <a:off x="10177011" y="1704628"/>
              <a:ext cx="781050" cy="781050"/>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078" name="Picture 6"/>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325357" y="1835388"/>
              <a:ext cx="504248" cy="5352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2" name="Picture 2" descr="3 Outils pour améliorer la communication en équipe - Blog | Planview"/>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478611" y="2747675"/>
            <a:ext cx="3046711" cy="1713775"/>
          </a:xfrm>
          <a:prstGeom prst="rect">
            <a:avLst/>
          </a:prstGeom>
          <a:noFill/>
          <a:extLst>
            <a:ext uri="{909E8E84-426E-40DD-AFC4-6F175D3DCCD1}">
              <a14:hiddenFill xmlns:a14="http://schemas.microsoft.com/office/drawing/2010/main">
                <a:solidFill>
                  <a:srgbClr val="FFFFFF"/>
                </a:solidFill>
              </a14:hiddenFill>
            </a:ext>
          </a:extLst>
        </p:spPr>
      </p:pic>
      <p:pic>
        <p:nvPicPr>
          <p:cNvPr id="77"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636250" y="302480"/>
            <a:ext cx="1212850" cy="1414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148315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Google Shape;558;p42"/>
          <p:cNvSpPr txBox="1"/>
          <p:nvPr/>
        </p:nvSpPr>
        <p:spPr>
          <a:xfrm>
            <a:off x="29875" y="7076750"/>
            <a:ext cx="4187331" cy="924605"/>
          </a:xfrm>
          <a:prstGeom prst="rect">
            <a:avLst/>
          </a:prstGeom>
          <a:noFill/>
          <a:ln>
            <a:noFill/>
          </a:ln>
        </p:spPr>
        <p:txBody>
          <a:bodyPr spcFirstLastPara="1" wrap="square" lIns="121900" tIns="121900" rIns="121900" bIns="121900" anchor="t" anchorCtr="0">
            <a:noAutofit/>
          </a:bodyPr>
          <a:lstStyle/>
          <a:p>
            <a:pPr lvl="0">
              <a:lnSpc>
                <a:spcPct val="150000"/>
              </a:lnSpc>
            </a:pPr>
            <a:r>
              <a:rPr lang="fr-FR" sz="1467" dirty="0">
                <a:solidFill>
                  <a:schemeClr val="accent6"/>
                </a:solidFill>
              </a:rPr>
              <a:t>Joue un rôle crucial dans la communication visuelle, facilitant la diffusion d'informations.</a:t>
            </a:r>
            <a:endParaRPr sz="1467" dirty="0">
              <a:solidFill>
                <a:schemeClr val="accent6"/>
              </a:solidFill>
              <a:latin typeface="Chivo"/>
              <a:ea typeface="Chivo"/>
              <a:cs typeface="Chivo"/>
              <a:sym typeface="Chivo"/>
            </a:endParaRPr>
          </a:p>
        </p:txBody>
      </p:sp>
      <p:sp>
        <p:nvSpPr>
          <p:cNvPr id="17" name="Google Shape;559;p42"/>
          <p:cNvSpPr txBox="1"/>
          <p:nvPr/>
        </p:nvSpPr>
        <p:spPr>
          <a:xfrm>
            <a:off x="1447144" y="1451979"/>
            <a:ext cx="1925150" cy="356409"/>
          </a:xfrm>
          <a:prstGeom prst="rect">
            <a:avLst/>
          </a:prstGeom>
          <a:noFill/>
          <a:ln>
            <a:noFill/>
          </a:ln>
        </p:spPr>
        <p:txBody>
          <a:bodyPr spcFirstLastPara="1" wrap="square" lIns="121900" tIns="121900" rIns="121900" bIns="121900" anchor="ctr" anchorCtr="0">
            <a:noAutofit/>
          </a:bodyPr>
          <a:lstStyle/>
          <a:p>
            <a:pPr>
              <a:lnSpc>
                <a:spcPct val="115000"/>
              </a:lnSpc>
              <a:spcAft>
                <a:spcPts val="1600"/>
              </a:spcAft>
            </a:pPr>
            <a:r>
              <a:rPr lang="en" sz="2400" b="1" dirty="0">
                <a:solidFill>
                  <a:schemeClr val="accent5"/>
                </a:solidFill>
                <a:latin typeface="Arial" panose="020B0604020202020204" pitchFamily="34" charset="0"/>
                <a:ea typeface="Calistoga"/>
                <a:cs typeface="Arial" panose="020B0604020202020204" pitchFamily="34" charset="0"/>
                <a:sym typeface="Calistoga"/>
              </a:rPr>
              <a:t>Site Web</a:t>
            </a:r>
            <a:endParaRPr sz="2400" b="1" dirty="0">
              <a:solidFill>
                <a:schemeClr val="accent5"/>
              </a:solidFill>
              <a:latin typeface="Arial" panose="020B0604020202020204" pitchFamily="34" charset="0"/>
              <a:ea typeface="Calistoga"/>
              <a:cs typeface="Arial" panose="020B0604020202020204" pitchFamily="34" charset="0"/>
              <a:sym typeface="Calistoga"/>
            </a:endParaRPr>
          </a:p>
        </p:txBody>
      </p:sp>
      <p:cxnSp>
        <p:nvCxnSpPr>
          <p:cNvPr id="24" name="Google Shape;571;p42"/>
          <p:cNvCxnSpPr>
            <a:endCxn id="17" idx="3"/>
          </p:cNvCxnSpPr>
          <p:nvPr/>
        </p:nvCxnSpPr>
        <p:spPr>
          <a:xfrm rot="10800000">
            <a:off x="3372295" y="1630185"/>
            <a:ext cx="2462449" cy="1264953"/>
          </a:xfrm>
          <a:prstGeom prst="bentConnector3">
            <a:avLst>
              <a:gd name="adj1" fmla="val -6585"/>
            </a:avLst>
          </a:prstGeom>
          <a:noFill/>
          <a:ln w="9525" cap="flat" cmpd="sng">
            <a:solidFill>
              <a:schemeClr val="accent4"/>
            </a:solidFill>
            <a:prstDash val="solid"/>
            <a:round/>
            <a:headEnd type="none" w="med" len="med"/>
            <a:tailEnd type="none" w="med" len="med"/>
          </a:ln>
        </p:spPr>
      </p:cxnSp>
      <p:cxnSp>
        <p:nvCxnSpPr>
          <p:cNvPr id="25" name="Google Shape;572;p42"/>
          <p:cNvCxnSpPr/>
          <p:nvPr/>
        </p:nvCxnSpPr>
        <p:spPr>
          <a:xfrm flipV="1">
            <a:off x="3898669" y="4449808"/>
            <a:ext cx="1379931" cy="536800"/>
          </a:xfrm>
          <a:prstGeom prst="bentConnector3">
            <a:avLst>
              <a:gd name="adj1" fmla="val 92168"/>
            </a:avLst>
          </a:prstGeom>
          <a:noFill/>
          <a:ln w="9525" cap="flat" cmpd="sng">
            <a:solidFill>
              <a:schemeClr val="accent4"/>
            </a:solidFill>
            <a:prstDash val="solid"/>
            <a:round/>
            <a:headEnd type="none" w="med" len="med"/>
            <a:tailEnd type="none" w="med" len="med"/>
          </a:ln>
        </p:spPr>
      </p:cxnSp>
      <p:cxnSp>
        <p:nvCxnSpPr>
          <p:cNvPr id="26" name="Google Shape;573;p42"/>
          <p:cNvCxnSpPr/>
          <p:nvPr/>
        </p:nvCxnSpPr>
        <p:spPr>
          <a:xfrm rot="16200000" flipH="1">
            <a:off x="6703207" y="4660089"/>
            <a:ext cx="1512701" cy="1092001"/>
          </a:xfrm>
          <a:prstGeom prst="bentConnector3">
            <a:avLst>
              <a:gd name="adj1" fmla="val 87368"/>
            </a:avLst>
          </a:prstGeom>
          <a:noFill/>
          <a:ln w="9525" cap="flat" cmpd="sng">
            <a:solidFill>
              <a:schemeClr val="accent4"/>
            </a:solidFill>
            <a:prstDash val="solid"/>
            <a:round/>
            <a:headEnd type="none" w="med" len="med"/>
            <a:tailEnd type="none" w="med" len="med"/>
          </a:ln>
        </p:spPr>
      </p:cxnSp>
      <p:cxnSp>
        <p:nvCxnSpPr>
          <p:cNvPr id="27" name="Google Shape;574;p42"/>
          <p:cNvCxnSpPr/>
          <p:nvPr/>
        </p:nvCxnSpPr>
        <p:spPr>
          <a:xfrm flipV="1">
            <a:off x="6913557" y="2369951"/>
            <a:ext cx="1206244" cy="414158"/>
          </a:xfrm>
          <a:prstGeom prst="bentConnector3">
            <a:avLst>
              <a:gd name="adj1" fmla="val 50000"/>
            </a:avLst>
          </a:prstGeom>
          <a:noFill/>
          <a:ln w="9525" cap="flat" cmpd="sng">
            <a:solidFill>
              <a:schemeClr val="accent4"/>
            </a:solidFill>
            <a:prstDash val="solid"/>
            <a:round/>
            <a:headEnd type="none" w="med" len="med"/>
            <a:tailEnd type="none" w="med" len="med"/>
          </a:ln>
        </p:spPr>
      </p:cxnSp>
      <p:sp>
        <p:nvSpPr>
          <p:cNvPr id="28" name="TextBox 19"/>
          <p:cNvSpPr txBox="1"/>
          <p:nvPr/>
        </p:nvSpPr>
        <p:spPr>
          <a:xfrm>
            <a:off x="381226" y="221980"/>
            <a:ext cx="5680013" cy="436017"/>
          </a:xfrm>
          <a:prstGeom prst="rect">
            <a:avLst/>
          </a:prstGeom>
        </p:spPr>
        <p:txBody>
          <a:bodyPr wrap="square" lIns="0" tIns="0" rIns="0" bIns="0" rtlCol="0" anchor="t">
            <a:spAutoFit/>
          </a:bodyPr>
          <a:lstStyle/>
          <a:p>
            <a:pPr>
              <a:lnSpc>
                <a:spcPts val="3389"/>
              </a:lnSpc>
            </a:pPr>
            <a:r>
              <a:rPr lang="fr-FR" sz="3200" b="1" dirty="0">
                <a:solidFill>
                  <a:srgbClr val="FFFFFF"/>
                </a:solidFill>
                <a:latin typeface="+mj-lt"/>
                <a:ea typeface="Poppins Bold"/>
                <a:cs typeface="Poppins Bold"/>
                <a:sym typeface="Poppins Bold"/>
              </a:rPr>
              <a:t>Infographie et impression</a:t>
            </a:r>
          </a:p>
        </p:txBody>
      </p:sp>
      <p:grpSp>
        <p:nvGrpSpPr>
          <p:cNvPr id="31" name="Google Shape;9068;p73"/>
          <p:cNvGrpSpPr/>
          <p:nvPr/>
        </p:nvGrpSpPr>
        <p:grpSpPr>
          <a:xfrm>
            <a:off x="7455070" y="1750662"/>
            <a:ext cx="423947" cy="441597"/>
            <a:chOff x="4149138" y="4121151"/>
            <a:chExt cx="344065" cy="368644"/>
          </a:xfrm>
          <a:solidFill>
            <a:schemeClr val="accent6"/>
          </a:solidFill>
        </p:grpSpPr>
        <p:sp>
          <p:nvSpPr>
            <p:cNvPr id="32" name="Google Shape;9069;p73"/>
            <p:cNvSpPr/>
            <p:nvPr/>
          </p:nvSpPr>
          <p:spPr>
            <a:xfrm>
              <a:off x="4205853" y="4182724"/>
              <a:ext cx="225746" cy="307071"/>
            </a:xfrm>
            <a:custGeom>
              <a:avLst/>
              <a:gdLst/>
              <a:ahLst/>
              <a:cxnLst/>
              <a:rect l="l" t="t" r="r" b="b"/>
              <a:pathLst>
                <a:path w="7109" h="9670" extrusionOk="0">
                  <a:moveTo>
                    <a:pt x="3643" y="359"/>
                  </a:moveTo>
                  <a:cubicBezTo>
                    <a:pt x="4417" y="359"/>
                    <a:pt x="5132" y="645"/>
                    <a:pt x="5703" y="1157"/>
                  </a:cubicBezTo>
                  <a:cubicBezTo>
                    <a:pt x="6358" y="1752"/>
                    <a:pt x="6751" y="2597"/>
                    <a:pt x="6751" y="3478"/>
                  </a:cubicBezTo>
                  <a:cubicBezTo>
                    <a:pt x="6739" y="4074"/>
                    <a:pt x="6572" y="4669"/>
                    <a:pt x="6251" y="5157"/>
                  </a:cubicBezTo>
                  <a:cubicBezTo>
                    <a:pt x="5929" y="5645"/>
                    <a:pt x="5489" y="6038"/>
                    <a:pt x="4953" y="6288"/>
                  </a:cubicBezTo>
                  <a:cubicBezTo>
                    <a:pt x="4620" y="6431"/>
                    <a:pt x="4417" y="6776"/>
                    <a:pt x="4417" y="7146"/>
                  </a:cubicBezTo>
                  <a:lnTo>
                    <a:pt x="4417" y="7360"/>
                  </a:lnTo>
                  <a:lnTo>
                    <a:pt x="2834" y="7360"/>
                  </a:lnTo>
                  <a:lnTo>
                    <a:pt x="2834" y="7146"/>
                  </a:lnTo>
                  <a:cubicBezTo>
                    <a:pt x="2834" y="6776"/>
                    <a:pt x="2631" y="6455"/>
                    <a:pt x="2298" y="6288"/>
                  </a:cubicBezTo>
                  <a:cubicBezTo>
                    <a:pt x="1084" y="5705"/>
                    <a:pt x="381" y="4407"/>
                    <a:pt x="548" y="3074"/>
                  </a:cubicBezTo>
                  <a:cubicBezTo>
                    <a:pt x="726" y="1669"/>
                    <a:pt x="1869" y="526"/>
                    <a:pt x="3286" y="383"/>
                  </a:cubicBezTo>
                  <a:cubicBezTo>
                    <a:pt x="3405" y="359"/>
                    <a:pt x="3524" y="359"/>
                    <a:pt x="3643" y="359"/>
                  </a:cubicBezTo>
                  <a:close/>
                  <a:moveTo>
                    <a:pt x="4417" y="7729"/>
                  </a:moveTo>
                  <a:lnTo>
                    <a:pt x="4417" y="8324"/>
                  </a:lnTo>
                  <a:cubicBezTo>
                    <a:pt x="4417" y="8443"/>
                    <a:pt x="4322" y="8539"/>
                    <a:pt x="4203" y="8539"/>
                  </a:cubicBezTo>
                  <a:lnTo>
                    <a:pt x="3048" y="8539"/>
                  </a:lnTo>
                  <a:cubicBezTo>
                    <a:pt x="2929" y="8539"/>
                    <a:pt x="2834" y="8443"/>
                    <a:pt x="2834" y="8324"/>
                  </a:cubicBezTo>
                  <a:lnTo>
                    <a:pt x="2834" y="7729"/>
                  </a:lnTo>
                  <a:close/>
                  <a:moveTo>
                    <a:pt x="4024" y="8896"/>
                  </a:moveTo>
                  <a:lnTo>
                    <a:pt x="4024" y="9098"/>
                  </a:lnTo>
                  <a:cubicBezTo>
                    <a:pt x="4024" y="9217"/>
                    <a:pt x="3941" y="9313"/>
                    <a:pt x="3822" y="9313"/>
                  </a:cubicBezTo>
                  <a:lnTo>
                    <a:pt x="3429" y="9313"/>
                  </a:lnTo>
                  <a:cubicBezTo>
                    <a:pt x="3310" y="9313"/>
                    <a:pt x="3227" y="9217"/>
                    <a:pt x="3227" y="9098"/>
                  </a:cubicBezTo>
                  <a:lnTo>
                    <a:pt x="3227" y="8896"/>
                  </a:lnTo>
                  <a:close/>
                  <a:moveTo>
                    <a:pt x="3658" y="1"/>
                  </a:moveTo>
                  <a:cubicBezTo>
                    <a:pt x="3519" y="1"/>
                    <a:pt x="3379" y="9"/>
                    <a:pt x="3239" y="26"/>
                  </a:cubicBezTo>
                  <a:cubicBezTo>
                    <a:pt x="1667" y="204"/>
                    <a:pt x="381" y="1466"/>
                    <a:pt x="191" y="3026"/>
                  </a:cubicBezTo>
                  <a:cubicBezTo>
                    <a:pt x="0" y="4526"/>
                    <a:pt x="786" y="5979"/>
                    <a:pt x="2155" y="6610"/>
                  </a:cubicBezTo>
                  <a:cubicBezTo>
                    <a:pt x="2358" y="6705"/>
                    <a:pt x="2477" y="6931"/>
                    <a:pt x="2477" y="7146"/>
                  </a:cubicBezTo>
                  <a:lnTo>
                    <a:pt x="2477" y="8324"/>
                  </a:lnTo>
                  <a:cubicBezTo>
                    <a:pt x="2477" y="8574"/>
                    <a:pt x="2643" y="8789"/>
                    <a:pt x="2870" y="8860"/>
                  </a:cubicBezTo>
                  <a:lnTo>
                    <a:pt x="2870" y="9098"/>
                  </a:lnTo>
                  <a:cubicBezTo>
                    <a:pt x="2870" y="9408"/>
                    <a:pt x="3120" y="9670"/>
                    <a:pt x="3429" y="9670"/>
                  </a:cubicBezTo>
                  <a:lnTo>
                    <a:pt x="3822" y="9670"/>
                  </a:lnTo>
                  <a:cubicBezTo>
                    <a:pt x="4132" y="9670"/>
                    <a:pt x="4382" y="9408"/>
                    <a:pt x="4382" y="9098"/>
                  </a:cubicBezTo>
                  <a:lnTo>
                    <a:pt x="4382" y="8860"/>
                  </a:lnTo>
                  <a:cubicBezTo>
                    <a:pt x="4608" y="8789"/>
                    <a:pt x="4775" y="8574"/>
                    <a:pt x="4775" y="8324"/>
                  </a:cubicBezTo>
                  <a:lnTo>
                    <a:pt x="4775" y="7146"/>
                  </a:lnTo>
                  <a:cubicBezTo>
                    <a:pt x="4775" y="6931"/>
                    <a:pt x="4906" y="6717"/>
                    <a:pt x="5096" y="6610"/>
                  </a:cubicBezTo>
                  <a:cubicBezTo>
                    <a:pt x="5691" y="6336"/>
                    <a:pt x="6191" y="5895"/>
                    <a:pt x="6549" y="5348"/>
                  </a:cubicBezTo>
                  <a:cubicBezTo>
                    <a:pt x="6906" y="4788"/>
                    <a:pt x="7096" y="4133"/>
                    <a:pt x="7096" y="3455"/>
                  </a:cubicBezTo>
                  <a:cubicBezTo>
                    <a:pt x="7108" y="2490"/>
                    <a:pt x="6680" y="1538"/>
                    <a:pt x="5953" y="883"/>
                  </a:cubicBezTo>
                  <a:cubicBezTo>
                    <a:pt x="5309" y="310"/>
                    <a:pt x="4506" y="1"/>
                    <a:pt x="3658" y="1"/>
                  </a:cubicBezTo>
                  <a:close/>
                </a:path>
              </a:pathLst>
            </a:custGeom>
            <a:grpFill/>
            <a:ln>
              <a:solidFill>
                <a:schemeClr val="accent6"/>
              </a:solidFill>
            </a:ln>
          </p:spPr>
          <p:style>
            <a:lnRef idx="1">
              <a:schemeClr val="accent4"/>
            </a:lnRef>
            <a:fillRef idx="2">
              <a:schemeClr val="accent4"/>
            </a:fillRef>
            <a:effectRef idx="1">
              <a:schemeClr val="accent4"/>
            </a:effectRef>
            <a:fontRef idx="minor">
              <a:schemeClr val="dk1"/>
            </a:fontRef>
          </p:style>
          <p:txBody>
            <a:bodyPr spcFirstLastPara="1" wrap="square" lIns="121900" tIns="121900" rIns="121900" bIns="121900" anchor="ctr" anchorCtr="0">
              <a:noAutofit/>
            </a:bodyPr>
            <a:lstStyle/>
            <a:p>
              <a:endParaRPr sz="2400"/>
            </a:p>
          </p:txBody>
        </p:sp>
        <p:sp>
          <p:nvSpPr>
            <p:cNvPr id="33" name="Google Shape;9070;p73"/>
            <p:cNvSpPr/>
            <p:nvPr/>
          </p:nvSpPr>
          <p:spPr>
            <a:xfrm>
              <a:off x="4444777" y="4287484"/>
              <a:ext cx="48426" cy="11400"/>
            </a:xfrm>
            <a:custGeom>
              <a:avLst/>
              <a:gdLst/>
              <a:ahLst/>
              <a:cxnLst/>
              <a:rect l="l" t="t" r="r" b="b"/>
              <a:pathLst>
                <a:path w="1525" h="359" extrusionOk="0">
                  <a:moveTo>
                    <a:pt x="180" y="1"/>
                  </a:moveTo>
                  <a:cubicBezTo>
                    <a:pt x="72" y="1"/>
                    <a:pt x="1" y="72"/>
                    <a:pt x="1" y="179"/>
                  </a:cubicBezTo>
                  <a:cubicBezTo>
                    <a:pt x="1" y="275"/>
                    <a:pt x="72" y="358"/>
                    <a:pt x="180" y="358"/>
                  </a:cubicBezTo>
                  <a:lnTo>
                    <a:pt x="1346" y="358"/>
                  </a:lnTo>
                  <a:cubicBezTo>
                    <a:pt x="1442" y="358"/>
                    <a:pt x="1525" y="275"/>
                    <a:pt x="1525" y="179"/>
                  </a:cubicBezTo>
                  <a:cubicBezTo>
                    <a:pt x="1525" y="72"/>
                    <a:pt x="1430" y="1"/>
                    <a:pt x="1346" y="1"/>
                  </a:cubicBezTo>
                  <a:close/>
                </a:path>
              </a:pathLst>
            </a:custGeom>
            <a:grpFill/>
            <a:ln>
              <a:solidFill>
                <a:schemeClr val="accent6"/>
              </a:solidFill>
            </a:ln>
          </p:spPr>
          <p:style>
            <a:lnRef idx="1">
              <a:schemeClr val="accent4"/>
            </a:lnRef>
            <a:fillRef idx="2">
              <a:schemeClr val="accent4"/>
            </a:fillRef>
            <a:effectRef idx="1">
              <a:schemeClr val="accent4"/>
            </a:effectRef>
            <a:fontRef idx="minor">
              <a:schemeClr val="dk1"/>
            </a:fontRef>
          </p:style>
          <p:txBody>
            <a:bodyPr spcFirstLastPara="1" wrap="square" lIns="121900" tIns="121900" rIns="121900" bIns="121900" anchor="ctr" anchorCtr="0">
              <a:noAutofit/>
            </a:bodyPr>
            <a:lstStyle/>
            <a:p>
              <a:endParaRPr sz="2400"/>
            </a:p>
          </p:txBody>
        </p:sp>
        <p:sp>
          <p:nvSpPr>
            <p:cNvPr id="34" name="Google Shape;9071;p73"/>
            <p:cNvSpPr/>
            <p:nvPr/>
          </p:nvSpPr>
          <p:spPr>
            <a:xfrm>
              <a:off x="4149138" y="4287484"/>
              <a:ext cx="48426" cy="11400"/>
            </a:xfrm>
            <a:custGeom>
              <a:avLst/>
              <a:gdLst/>
              <a:ahLst/>
              <a:cxnLst/>
              <a:rect l="l" t="t" r="r" b="b"/>
              <a:pathLst>
                <a:path w="1525" h="359" extrusionOk="0">
                  <a:moveTo>
                    <a:pt x="179" y="1"/>
                  </a:moveTo>
                  <a:cubicBezTo>
                    <a:pt x="72" y="1"/>
                    <a:pt x="0" y="72"/>
                    <a:pt x="0" y="179"/>
                  </a:cubicBezTo>
                  <a:cubicBezTo>
                    <a:pt x="0" y="275"/>
                    <a:pt x="72" y="358"/>
                    <a:pt x="179" y="358"/>
                  </a:cubicBezTo>
                  <a:lnTo>
                    <a:pt x="1334" y="358"/>
                  </a:lnTo>
                  <a:cubicBezTo>
                    <a:pt x="1441" y="358"/>
                    <a:pt x="1512" y="275"/>
                    <a:pt x="1512" y="179"/>
                  </a:cubicBezTo>
                  <a:cubicBezTo>
                    <a:pt x="1524" y="72"/>
                    <a:pt x="1441" y="1"/>
                    <a:pt x="1334" y="1"/>
                  </a:cubicBezTo>
                  <a:close/>
                </a:path>
              </a:pathLst>
            </a:custGeom>
            <a:grpFill/>
            <a:ln>
              <a:solidFill>
                <a:schemeClr val="accent6"/>
              </a:solidFill>
            </a:ln>
          </p:spPr>
          <p:style>
            <a:lnRef idx="1">
              <a:schemeClr val="accent4"/>
            </a:lnRef>
            <a:fillRef idx="2">
              <a:schemeClr val="accent4"/>
            </a:fillRef>
            <a:effectRef idx="1">
              <a:schemeClr val="accent4"/>
            </a:effectRef>
            <a:fontRef idx="minor">
              <a:schemeClr val="dk1"/>
            </a:fontRef>
          </p:style>
          <p:txBody>
            <a:bodyPr spcFirstLastPara="1" wrap="square" lIns="121900" tIns="121900" rIns="121900" bIns="121900" anchor="ctr" anchorCtr="0">
              <a:noAutofit/>
            </a:bodyPr>
            <a:lstStyle/>
            <a:p>
              <a:endParaRPr sz="2400"/>
            </a:p>
          </p:txBody>
        </p:sp>
        <p:sp>
          <p:nvSpPr>
            <p:cNvPr id="35" name="Google Shape;9072;p73"/>
            <p:cNvSpPr/>
            <p:nvPr/>
          </p:nvSpPr>
          <p:spPr>
            <a:xfrm>
              <a:off x="4315471" y="4121151"/>
              <a:ext cx="11400" cy="48045"/>
            </a:xfrm>
            <a:custGeom>
              <a:avLst/>
              <a:gdLst/>
              <a:ahLst/>
              <a:cxnLst/>
              <a:rect l="l" t="t" r="r" b="b"/>
              <a:pathLst>
                <a:path w="359" h="1513" extrusionOk="0">
                  <a:moveTo>
                    <a:pt x="180" y="0"/>
                  </a:moveTo>
                  <a:cubicBezTo>
                    <a:pt x="72" y="0"/>
                    <a:pt x="1" y="72"/>
                    <a:pt x="1" y="179"/>
                  </a:cubicBezTo>
                  <a:lnTo>
                    <a:pt x="1" y="1334"/>
                  </a:lnTo>
                  <a:cubicBezTo>
                    <a:pt x="1" y="1441"/>
                    <a:pt x="72" y="1512"/>
                    <a:pt x="180" y="1512"/>
                  </a:cubicBezTo>
                  <a:cubicBezTo>
                    <a:pt x="275" y="1512"/>
                    <a:pt x="358" y="1441"/>
                    <a:pt x="358" y="1334"/>
                  </a:cubicBezTo>
                  <a:lnTo>
                    <a:pt x="358" y="179"/>
                  </a:lnTo>
                  <a:cubicBezTo>
                    <a:pt x="358" y="72"/>
                    <a:pt x="275" y="0"/>
                    <a:pt x="180" y="0"/>
                  </a:cubicBezTo>
                  <a:close/>
                </a:path>
              </a:pathLst>
            </a:custGeom>
            <a:grpFill/>
            <a:ln>
              <a:solidFill>
                <a:schemeClr val="accent6"/>
              </a:solidFill>
            </a:ln>
          </p:spPr>
          <p:style>
            <a:lnRef idx="1">
              <a:schemeClr val="accent4"/>
            </a:lnRef>
            <a:fillRef idx="2">
              <a:schemeClr val="accent4"/>
            </a:fillRef>
            <a:effectRef idx="1">
              <a:schemeClr val="accent4"/>
            </a:effectRef>
            <a:fontRef idx="minor">
              <a:schemeClr val="dk1"/>
            </a:fontRef>
          </p:style>
          <p:txBody>
            <a:bodyPr spcFirstLastPara="1" wrap="square" lIns="121900" tIns="121900" rIns="121900" bIns="121900" anchor="ctr" anchorCtr="0">
              <a:noAutofit/>
            </a:bodyPr>
            <a:lstStyle/>
            <a:p>
              <a:endParaRPr sz="2400"/>
            </a:p>
          </p:txBody>
        </p:sp>
        <p:sp>
          <p:nvSpPr>
            <p:cNvPr id="36" name="Google Shape;9073;p73"/>
            <p:cNvSpPr/>
            <p:nvPr/>
          </p:nvSpPr>
          <p:spPr>
            <a:xfrm>
              <a:off x="4378632" y="4159575"/>
              <a:ext cx="22705" cy="27754"/>
            </a:xfrm>
            <a:custGeom>
              <a:avLst/>
              <a:gdLst/>
              <a:ahLst/>
              <a:cxnLst/>
              <a:rect l="l" t="t" r="r" b="b"/>
              <a:pathLst>
                <a:path w="715" h="874" extrusionOk="0">
                  <a:moveTo>
                    <a:pt x="513" y="0"/>
                  </a:moveTo>
                  <a:cubicBezTo>
                    <a:pt x="451" y="0"/>
                    <a:pt x="387" y="27"/>
                    <a:pt x="346" y="76"/>
                  </a:cubicBezTo>
                  <a:lnTo>
                    <a:pt x="48" y="588"/>
                  </a:lnTo>
                  <a:cubicBezTo>
                    <a:pt x="0" y="671"/>
                    <a:pt x="24" y="778"/>
                    <a:pt x="107" y="838"/>
                  </a:cubicBezTo>
                  <a:cubicBezTo>
                    <a:pt x="131" y="850"/>
                    <a:pt x="167" y="874"/>
                    <a:pt x="191" y="874"/>
                  </a:cubicBezTo>
                  <a:cubicBezTo>
                    <a:pt x="250" y="874"/>
                    <a:pt x="310" y="838"/>
                    <a:pt x="358" y="778"/>
                  </a:cubicBezTo>
                  <a:lnTo>
                    <a:pt x="655" y="278"/>
                  </a:lnTo>
                  <a:cubicBezTo>
                    <a:pt x="715" y="171"/>
                    <a:pt x="691" y="64"/>
                    <a:pt x="596" y="16"/>
                  </a:cubicBezTo>
                  <a:cubicBezTo>
                    <a:pt x="570" y="5"/>
                    <a:pt x="542" y="0"/>
                    <a:pt x="513" y="0"/>
                  </a:cubicBezTo>
                  <a:close/>
                </a:path>
              </a:pathLst>
            </a:custGeom>
            <a:grpFill/>
            <a:ln>
              <a:solidFill>
                <a:schemeClr val="accent6"/>
              </a:solidFill>
            </a:ln>
          </p:spPr>
          <p:style>
            <a:lnRef idx="1">
              <a:schemeClr val="accent4"/>
            </a:lnRef>
            <a:fillRef idx="2">
              <a:schemeClr val="accent4"/>
            </a:fillRef>
            <a:effectRef idx="1">
              <a:schemeClr val="accent4"/>
            </a:effectRef>
            <a:fontRef idx="minor">
              <a:schemeClr val="dk1"/>
            </a:fontRef>
          </p:style>
          <p:txBody>
            <a:bodyPr spcFirstLastPara="1" wrap="square" lIns="121900" tIns="121900" rIns="121900" bIns="121900" anchor="ctr" anchorCtr="0">
              <a:noAutofit/>
            </a:bodyPr>
            <a:lstStyle/>
            <a:p>
              <a:endParaRPr sz="2400"/>
            </a:p>
          </p:txBody>
        </p:sp>
        <p:sp>
          <p:nvSpPr>
            <p:cNvPr id="37" name="Google Shape;9074;p73"/>
            <p:cNvSpPr/>
            <p:nvPr/>
          </p:nvSpPr>
          <p:spPr>
            <a:xfrm>
              <a:off x="4240243" y="4399103"/>
              <a:ext cx="22705" cy="27563"/>
            </a:xfrm>
            <a:custGeom>
              <a:avLst/>
              <a:gdLst/>
              <a:ahLst/>
              <a:cxnLst/>
              <a:rect l="l" t="t" r="r" b="b"/>
              <a:pathLst>
                <a:path w="715" h="868" extrusionOk="0">
                  <a:moveTo>
                    <a:pt x="507" y="0"/>
                  </a:moveTo>
                  <a:cubicBezTo>
                    <a:pt x="444" y="0"/>
                    <a:pt x="387" y="33"/>
                    <a:pt x="346" y="82"/>
                  </a:cubicBezTo>
                  <a:lnTo>
                    <a:pt x="48" y="594"/>
                  </a:lnTo>
                  <a:cubicBezTo>
                    <a:pt x="1" y="677"/>
                    <a:pt x="24" y="784"/>
                    <a:pt x="108" y="844"/>
                  </a:cubicBezTo>
                  <a:cubicBezTo>
                    <a:pt x="132" y="855"/>
                    <a:pt x="155" y="867"/>
                    <a:pt x="191" y="867"/>
                  </a:cubicBezTo>
                  <a:cubicBezTo>
                    <a:pt x="251" y="867"/>
                    <a:pt x="310" y="844"/>
                    <a:pt x="358" y="784"/>
                  </a:cubicBezTo>
                  <a:lnTo>
                    <a:pt x="655" y="272"/>
                  </a:lnTo>
                  <a:cubicBezTo>
                    <a:pt x="715" y="189"/>
                    <a:pt x="679" y="82"/>
                    <a:pt x="596" y="22"/>
                  </a:cubicBezTo>
                  <a:cubicBezTo>
                    <a:pt x="566" y="7"/>
                    <a:pt x="536" y="0"/>
                    <a:pt x="507" y="0"/>
                  </a:cubicBezTo>
                  <a:close/>
                </a:path>
              </a:pathLst>
            </a:custGeom>
            <a:grpFill/>
            <a:ln>
              <a:solidFill>
                <a:schemeClr val="accent6"/>
              </a:solidFill>
            </a:ln>
          </p:spPr>
          <p:style>
            <a:lnRef idx="1">
              <a:schemeClr val="accent4"/>
            </a:lnRef>
            <a:fillRef idx="2">
              <a:schemeClr val="accent4"/>
            </a:fillRef>
            <a:effectRef idx="1">
              <a:schemeClr val="accent4"/>
            </a:effectRef>
            <a:fontRef idx="minor">
              <a:schemeClr val="dk1"/>
            </a:fontRef>
          </p:style>
          <p:txBody>
            <a:bodyPr spcFirstLastPara="1" wrap="square" lIns="121900" tIns="121900" rIns="121900" bIns="121900" anchor="ctr" anchorCtr="0">
              <a:noAutofit/>
            </a:bodyPr>
            <a:lstStyle/>
            <a:p>
              <a:endParaRPr sz="2400"/>
            </a:p>
          </p:txBody>
        </p:sp>
        <p:sp>
          <p:nvSpPr>
            <p:cNvPr id="38" name="Google Shape;9075;p73"/>
            <p:cNvSpPr/>
            <p:nvPr/>
          </p:nvSpPr>
          <p:spPr>
            <a:xfrm>
              <a:off x="4240243" y="4159130"/>
              <a:ext cx="22705" cy="28198"/>
            </a:xfrm>
            <a:custGeom>
              <a:avLst/>
              <a:gdLst/>
              <a:ahLst/>
              <a:cxnLst/>
              <a:rect l="l" t="t" r="r" b="b"/>
              <a:pathLst>
                <a:path w="715" h="888" extrusionOk="0">
                  <a:moveTo>
                    <a:pt x="213" y="1"/>
                  </a:moveTo>
                  <a:cubicBezTo>
                    <a:pt x="181" y="1"/>
                    <a:pt x="148" y="10"/>
                    <a:pt x="120" y="30"/>
                  </a:cubicBezTo>
                  <a:cubicBezTo>
                    <a:pt x="24" y="78"/>
                    <a:pt x="1" y="197"/>
                    <a:pt x="60" y="292"/>
                  </a:cubicBezTo>
                  <a:lnTo>
                    <a:pt x="358" y="792"/>
                  </a:lnTo>
                  <a:cubicBezTo>
                    <a:pt x="382" y="852"/>
                    <a:pt x="441" y="888"/>
                    <a:pt x="525" y="888"/>
                  </a:cubicBezTo>
                  <a:cubicBezTo>
                    <a:pt x="548" y="888"/>
                    <a:pt x="584" y="864"/>
                    <a:pt x="608" y="852"/>
                  </a:cubicBezTo>
                  <a:cubicBezTo>
                    <a:pt x="679" y="792"/>
                    <a:pt x="715" y="685"/>
                    <a:pt x="667" y="602"/>
                  </a:cubicBezTo>
                  <a:lnTo>
                    <a:pt x="370" y="90"/>
                  </a:lnTo>
                  <a:cubicBezTo>
                    <a:pt x="338" y="35"/>
                    <a:pt x="276" y="1"/>
                    <a:pt x="213" y="1"/>
                  </a:cubicBezTo>
                  <a:close/>
                </a:path>
              </a:pathLst>
            </a:custGeom>
            <a:grpFill/>
            <a:ln>
              <a:solidFill>
                <a:schemeClr val="accent6"/>
              </a:solidFill>
            </a:ln>
          </p:spPr>
          <p:style>
            <a:lnRef idx="1">
              <a:schemeClr val="accent4"/>
            </a:lnRef>
            <a:fillRef idx="2">
              <a:schemeClr val="accent4"/>
            </a:fillRef>
            <a:effectRef idx="1">
              <a:schemeClr val="accent4"/>
            </a:effectRef>
            <a:fontRef idx="minor">
              <a:schemeClr val="dk1"/>
            </a:fontRef>
          </p:style>
          <p:txBody>
            <a:bodyPr spcFirstLastPara="1" wrap="square" lIns="121900" tIns="121900" rIns="121900" bIns="121900" anchor="ctr" anchorCtr="0">
              <a:noAutofit/>
            </a:bodyPr>
            <a:lstStyle/>
            <a:p>
              <a:endParaRPr sz="2400"/>
            </a:p>
          </p:txBody>
        </p:sp>
        <p:sp>
          <p:nvSpPr>
            <p:cNvPr id="39" name="Google Shape;9076;p73"/>
            <p:cNvSpPr/>
            <p:nvPr/>
          </p:nvSpPr>
          <p:spPr>
            <a:xfrm>
              <a:off x="4378632" y="4399230"/>
              <a:ext cx="22705" cy="28198"/>
            </a:xfrm>
            <a:custGeom>
              <a:avLst/>
              <a:gdLst/>
              <a:ahLst/>
              <a:cxnLst/>
              <a:rect l="l" t="t" r="r" b="b"/>
              <a:pathLst>
                <a:path w="715" h="888" extrusionOk="0">
                  <a:moveTo>
                    <a:pt x="221" y="0"/>
                  </a:moveTo>
                  <a:cubicBezTo>
                    <a:pt x="187" y="0"/>
                    <a:pt x="152" y="10"/>
                    <a:pt x="119" y="30"/>
                  </a:cubicBezTo>
                  <a:cubicBezTo>
                    <a:pt x="24" y="78"/>
                    <a:pt x="0" y="197"/>
                    <a:pt x="60" y="292"/>
                  </a:cubicBezTo>
                  <a:lnTo>
                    <a:pt x="358" y="792"/>
                  </a:lnTo>
                  <a:cubicBezTo>
                    <a:pt x="393" y="851"/>
                    <a:pt x="453" y="887"/>
                    <a:pt x="524" y="887"/>
                  </a:cubicBezTo>
                  <a:cubicBezTo>
                    <a:pt x="548" y="887"/>
                    <a:pt x="584" y="863"/>
                    <a:pt x="608" y="851"/>
                  </a:cubicBezTo>
                  <a:cubicBezTo>
                    <a:pt x="691" y="792"/>
                    <a:pt x="715" y="673"/>
                    <a:pt x="667" y="601"/>
                  </a:cubicBezTo>
                  <a:lnTo>
                    <a:pt x="369" y="89"/>
                  </a:lnTo>
                  <a:cubicBezTo>
                    <a:pt x="346" y="35"/>
                    <a:pt x="286" y="0"/>
                    <a:pt x="221" y="0"/>
                  </a:cubicBezTo>
                  <a:close/>
                </a:path>
              </a:pathLst>
            </a:custGeom>
            <a:grpFill/>
            <a:ln>
              <a:solidFill>
                <a:schemeClr val="accent6"/>
              </a:solidFill>
            </a:ln>
          </p:spPr>
          <p:style>
            <a:lnRef idx="1">
              <a:schemeClr val="accent4"/>
            </a:lnRef>
            <a:fillRef idx="2">
              <a:schemeClr val="accent4"/>
            </a:fillRef>
            <a:effectRef idx="1">
              <a:schemeClr val="accent4"/>
            </a:effectRef>
            <a:fontRef idx="minor">
              <a:schemeClr val="dk1"/>
            </a:fontRef>
          </p:style>
          <p:txBody>
            <a:bodyPr spcFirstLastPara="1" wrap="square" lIns="121900" tIns="121900" rIns="121900" bIns="121900" anchor="ctr" anchorCtr="0">
              <a:noAutofit/>
            </a:bodyPr>
            <a:lstStyle/>
            <a:p>
              <a:endParaRPr sz="2400"/>
            </a:p>
          </p:txBody>
        </p:sp>
        <p:sp>
          <p:nvSpPr>
            <p:cNvPr id="40" name="Google Shape;9077;p73"/>
            <p:cNvSpPr/>
            <p:nvPr/>
          </p:nvSpPr>
          <p:spPr>
            <a:xfrm>
              <a:off x="4426264" y="4351851"/>
              <a:ext cx="29532" cy="21117"/>
            </a:xfrm>
            <a:custGeom>
              <a:avLst/>
              <a:gdLst/>
              <a:ahLst/>
              <a:cxnLst/>
              <a:rect l="l" t="t" r="r" b="b"/>
              <a:pathLst>
                <a:path w="930" h="665" extrusionOk="0">
                  <a:moveTo>
                    <a:pt x="215" y="0"/>
                  </a:moveTo>
                  <a:cubicBezTo>
                    <a:pt x="152" y="0"/>
                    <a:pt x="89" y="32"/>
                    <a:pt x="48" y="81"/>
                  </a:cubicBezTo>
                  <a:cubicBezTo>
                    <a:pt x="1" y="177"/>
                    <a:pt x="36" y="272"/>
                    <a:pt x="108" y="331"/>
                  </a:cubicBezTo>
                  <a:lnTo>
                    <a:pt x="608" y="629"/>
                  </a:lnTo>
                  <a:cubicBezTo>
                    <a:pt x="643" y="653"/>
                    <a:pt x="667" y="665"/>
                    <a:pt x="703" y="665"/>
                  </a:cubicBezTo>
                  <a:cubicBezTo>
                    <a:pt x="763" y="665"/>
                    <a:pt x="822" y="629"/>
                    <a:pt x="870" y="569"/>
                  </a:cubicBezTo>
                  <a:cubicBezTo>
                    <a:pt x="929" y="486"/>
                    <a:pt x="893" y="367"/>
                    <a:pt x="810" y="319"/>
                  </a:cubicBezTo>
                  <a:lnTo>
                    <a:pt x="298" y="22"/>
                  </a:lnTo>
                  <a:cubicBezTo>
                    <a:pt x="272" y="7"/>
                    <a:pt x="244" y="0"/>
                    <a:pt x="215" y="0"/>
                  </a:cubicBezTo>
                  <a:close/>
                </a:path>
              </a:pathLst>
            </a:custGeom>
            <a:grpFill/>
            <a:ln>
              <a:solidFill>
                <a:schemeClr val="accent6"/>
              </a:solidFill>
            </a:ln>
          </p:spPr>
          <p:style>
            <a:lnRef idx="1">
              <a:schemeClr val="accent4"/>
            </a:lnRef>
            <a:fillRef idx="2">
              <a:schemeClr val="accent4"/>
            </a:fillRef>
            <a:effectRef idx="1">
              <a:schemeClr val="accent4"/>
            </a:effectRef>
            <a:fontRef idx="minor">
              <a:schemeClr val="dk1"/>
            </a:fontRef>
          </p:style>
          <p:txBody>
            <a:bodyPr spcFirstLastPara="1" wrap="square" lIns="121900" tIns="121900" rIns="121900" bIns="121900" anchor="ctr" anchorCtr="0">
              <a:noAutofit/>
            </a:bodyPr>
            <a:lstStyle/>
            <a:p>
              <a:endParaRPr sz="2400"/>
            </a:p>
          </p:txBody>
        </p:sp>
        <p:sp>
          <p:nvSpPr>
            <p:cNvPr id="41" name="Google Shape;9078;p73"/>
            <p:cNvSpPr/>
            <p:nvPr/>
          </p:nvSpPr>
          <p:spPr>
            <a:xfrm>
              <a:off x="4186196" y="4213463"/>
              <a:ext cx="29500" cy="21117"/>
            </a:xfrm>
            <a:custGeom>
              <a:avLst/>
              <a:gdLst/>
              <a:ahLst/>
              <a:cxnLst/>
              <a:rect l="l" t="t" r="r" b="b"/>
              <a:pathLst>
                <a:path w="929" h="665" extrusionOk="0">
                  <a:moveTo>
                    <a:pt x="214" y="0"/>
                  </a:moveTo>
                  <a:cubicBezTo>
                    <a:pt x="152" y="0"/>
                    <a:pt x="89" y="33"/>
                    <a:pt x="48" y="82"/>
                  </a:cubicBezTo>
                  <a:cubicBezTo>
                    <a:pt x="0" y="165"/>
                    <a:pt x="36" y="272"/>
                    <a:pt x="107" y="332"/>
                  </a:cubicBezTo>
                  <a:lnTo>
                    <a:pt x="619" y="629"/>
                  </a:lnTo>
                  <a:cubicBezTo>
                    <a:pt x="643" y="641"/>
                    <a:pt x="667" y="665"/>
                    <a:pt x="703" y="665"/>
                  </a:cubicBezTo>
                  <a:cubicBezTo>
                    <a:pt x="762" y="665"/>
                    <a:pt x="822" y="629"/>
                    <a:pt x="869" y="570"/>
                  </a:cubicBezTo>
                  <a:cubicBezTo>
                    <a:pt x="929" y="463"/>
                    <a:pt x="893" y="367"/>
                    <a:pt x="810" y="320"/>
                  </a:cubicBezTo>
                  <a:lnTo>
                    <a:pt x="298" y="22"/>
                  </a:lnTo>
                  <a:cubicBezTo>
                    <a:pt x="272" y="7"/>
                    <a:pt x="243" y="0"/>
                    <a:pt x="214" y="0"/>
                  </a:cubicBezTo>
                  <a:close/>
                </a:path>
              </a:pathLst>
            </a:custGeom>
            <a:grpFill/>
            <a:ln>
              <a:solidFill>
                <a:schemeClr val="accent6"/>
              </a:solidFill>
            </a:ln>
          </p:spPr>
          <p:style>
            <a:lnRef idx="1">
              <a:schemeClr val="accent4"/>
            </a:lnRef>
            <a:fillRef idx="2">
              <a:schemeClr val="accent4"/>
            </a:fillRef>
            <a:effectRef idx="1">
              <a:schemeClr val="accent4"/>
            </a:effectRef>
            <a:fontRef idx="minor">
              <a:schemeClr val="dk1"/>
            </a:fontRef>
          </p:style>
          <p:txBody>
            <a:bodyPr spcFirstLastPara="1" wrap="square" lIns="121900" tIns="121900" rIns="121900" bIns="121900" anchor="ctr" anchorCtr="0">
              <a:noAutofit/>
            </a:bodyPr>
            <a:lstStyle/>
            <a:p>
              <a:endParaRPr sz="2400"/>
            </a:p>
          </p:txBody>
        </p:sp>
        <p:sp>
          <p:nvSpPr>
            <p:cNvPr id="42" name="Google Shape;9079;p73"/>
            <p:cNvSpPr/>
            <p:nvPr/>
          </p:nvSpPr>
          <p:spPr>
            <a:xfrm>
              <a:off x="4425883" y="4213590"/>
              <a:ext cx="29913" cy="21371"/>
            </a:xfrm>
            <a:custGeom>
              <a:avLst/>
              <a:gdLst/>
              <a:ahLst/>
              <a:cxnLst/>
              <a:rect l="l" t="t" r="r" b="b"/>
              <a:pathLst>
                <a:path w="942" h="673" extrusionOk="0">
                  <a:moveTo>
                    <a:pt x="725" y="0"/>
                  </a:moveTo>
                  <a:cubicBezTo>
                    <a:pt x="693" y="0"/>
                    <a:pt x="660" y="10"/>
                    <a:pt x="632" y="30"/>
                  </a:cubicBezTo>
                  <a:lnTo>
                    <a:pt x="120" y="328"/>
                  </a:lnTo>
                  <a:cubicBezTo>
                    <a:pt x="36" y="375"/>
                    <a:pt x="1" y="494"/>
                    <a:pt x="60" y="578"/>
                  </a:cubicBezTo>
                  <a:cubicBezTo>
                    <a:pt x="96" y="637"/>
                    <a:pt x="155" y="673"/>
                    <a:pt x="227" y="673"/>
                  </a:cubicBezTo>
                  <a:cubicBezTo>
                    <a:pt x="251" y="673"/>
                    <a:pt x="286" y="661"/>
                    <a:pt x="310" y="637"/>
                  </a:cubicBezTo>
                  <a:lnTo>
                    <a:pt x="822" y="340"/>
                  </a:lnTo>
                  <a:cubicBezTo>
                    <a:pt x="905" y="280"/>
                    <a:pt x="941" y="161"/>
                    <a:pt x="882" y="89"/>
                  </a:cubicBezTo>
                  <a:cubicBezTo>
                    <a:pt x="850" y="35"/>
                    <a:pt x="788" y="0"/>
                    <a:pt x="725" y="0"/>
                  </a:cubicBezTo>
                  <a:close/>
                </a:path>
              </a:pathLst>
            </a:custGeom>
            <a:grpFill/>
            <a:ln>
              <a:solidFill>
                <a:schemeClr val="accent6"/>
              </a:solidFill>
            </a:ln>
          </p:spPr>
          <p:style>
            <a:lnRef idx="1">
              <a:schemeClr val="accent4"/>
            </a:lnRef>
            <a:fillRef idx="2">
              <a:schemeClr val="accent4"/>
            </a:fillRef>
            <a:effectRef idx="1">
              <a:schemeClr val="accent4"/>
            </a:effectRef>
            <a:fontRef idx="minor">
              <a:schemeClr val="dk1"/>
            </a:fontRef>
          </p:style>
          <p:txBody>
            <a:bodyPr spcFirstLastPara="1" wrap="square" lIns="121900" tIns="121900" rIns="121900" bIns="121900" anchor="ctr" anchorCtr="0">
              <a:noAutofit/>
            </a:bodyPr>
            <a:lstStyle/>
            <a:p>
              <a:endParaRPr sz="2400"/>
            </a:p>
          </p:txBody>
        </p:sp>
        <p:sp>
          <p:nvSpPr>
            <p:cNvPr id="43" name="Google Shape;9080;p73"/>
            <p:cNvSpPr/>
            <p:nvPr/>
          </p:nvSpPr>
          <p:spPr>
            <a:xfrm>
              <a:off x="4186196" y="4351978"/>
              <a:ext cx="29500" cy="21371"/>
            </a:xfrm>
            <a:custGeom>
              <a:avLst/>
              <a:gdLst/>
              <a:ahLst/>
              <a:cxnLst/>
              <a:rect l="l" t="t" r="r" b="b"/>
              <a:pathLst>
                <a:path w="929" h="673" extrusionOk="0">
                  <a:moveTo>
                    <a:pt x="725" y="0"/>
                  </a:moveTo>
                  <a:cubicBezTo>
                    <a:pt x="692" y="0"/>
                    <a:pt x="660" y="9"/>
                    <a:pt x="631" y="30"/>
                  </a:cubicBezTo>
                  <a:lnTo>
                    <a:pt x="119" y="327"/>
                  </a:lnTo>
                  <a:cubicBezTo>
                    <a:pt x="36" y="375"/>
                    <a:pt x="0" y="494"/>
                    <a:pt x="60" y="589"/>
                  </a:cubicBezTo>
                  <a:cubicBezTo>
                    <a:pt x="95" y="649"/>
                    <a:pt x="155" y="673"/>
                    <a:pt x="226" y="673"/>
                  </a:cubicBezTo>
                  <a:cubicBezTo>
                    <a:pt x="262" y="673"/>
                    <a:pt x="286" y="661"/>
                    <a:pt x="322" y="649"/>
                  </a:cubicBezTo>
                  <a:lnTo>
                    <a:pt x="822" y="351"/>
                  </a:lnTo>
                  <a:cubicBezTo>
                    <a:pt x="893" y="292"/>
                    <a:pt x="929" y="173"/>
                    <a:pt x="881" y="89"/>
                  </a:cubicBezTo>
                  <a:cubicBezTo>
                    <a:pt x="850" y="34"/>
                    <a:pt x="787" y="0"/>
                    <a:pt x="725" y="0"/>
                  </a:cubicBezTo>
                  <a:close/>
                </a:path>
              </a:pathLst>
            </a:custGeom>
            <a:grpFill/>
            <a:ln>
              <a:solidFill>
                <a:schemeClr val="accent6"/>
              </a:solidFill>
            </a:ln>
          </p:spPr>
          <p:style>
            <a:lnRef idx="1">
              <a:schemeClr val="accent4"/>
            </a:lnRef>
            <a:fillRef idx="2">
              <a:schemeClr val="accent4"/>
            </a:fillRef>
            <a:effectRef idx="1">
              <a:schemeClr val="accent4"/>
            </a:effectRef>
            <a:fontRef idx="minor">
              <a:schemeClr val="dk1"/>
            </a:fontRef>
          </p:style>
          <p:txBody>
            <a:bodyPr spcFirstLastPara="1" wrap="square" lIns="121900" tIns="121900" rIns="121900" bIns="121900" anchor="ctr" anchorCtr="0">
              <a:noAutofit/>
            </a:bodyPr>
            <a:lstStyle/>
            <a:p>
              <a:endParaRPr sz="2400"/>
            </a:p>
          </p:txBody>
        </p:sp>
      </p:grpSp>
      <p:grpSp>
        <p:nvGrpSpPr>
          <p:cNvPr id="44" name="Google Shape;386;p37"/>
          <p:cNvGrpSpPr/>
          <p:nvPr/>
        </p:nvGrpSpPr>
        <p:grpSpPr>
          <a:xfrm>
            <a:off x="5659906" y="1076378"/>
            <a:ext cx="395497" cy="411352"/>
            <a:chOff x="7098912" y="1969392"/>
            <a:chExt cx="359651" cy="361560"/>
          </a:xfrm>
        </p:grpSpPr>
        <p:sp>
          <p:nvSpPr>
            <p:cNvPr id="45" name="Google Shape;387;p37"/>
            <p:cNvSpPr/>
            <p:nvPr/>
          </p:nvSpPr>
          <p:spPr>
            <a:xfrm>
              <a:off x="7098912" y="2127607"/>
              <a:ext cx="134567" cy="202582"/>
            </a:xfrm>
            <a:custGeom>
              <a:avLst/>
              <a:gdLst/>
              <a:ahLst/>
              <a:cxnLst/>
              <a:rect l="l" t="t" r="r" b="b"/>
              <a:pathLst>
                <a:path w="4228" h="6365" extrusionOk="0">
                  <a:moveTo>
                    <a:pt x="2108" y="331"/>
                  </a:moveTo>
                  <a:cubicBezTo>
                    <a:pt x="2153" y="331"/>
                    <a:pt x="2198" y="334"/>
                    <a:pt x="2239" y="340"/>
                  </a:cubicBezTo>
                  <a:cubicBezTo>
                    <a:pt x="2978" y="399"/>
                    <a:pt x="3537" y="1042"/>
                    <a:pt x="3537" y="1780"/>
                  </a:cubicBezTo>
                  <a:cubicBezTo>
                    <a:pt x="3537" y="2483"/>
                    <a:pt x="3704" y="3138"/>
                    <a:pt x="3847" y="3483"/>
                  </a:cubicBezTo>
                  <a:lnTo>
                    <a:pt x="3847" y="3495"/>
                  </a:lnTo>
                  <a:cubicBezTo>
                    <a:pt x="3656" y="3602"/>
                    <a:pt x="3335" y="3793"/>
                    <a:pt x="2787" y="3912"/>
                  </a:cubicBezTo>
                  <a:lnTo>
                    <a:pt x="2787" y="3864"/>
                  </a:lnTo>
                  <a:lnTo>
                    <a:pt x="2787" y="3531"/>
                  </a:lnTo>
                  <a:cubicBezTo>
                    <a:pt x="3001" y="3412"/>
                    <a:pt x="3180" y="3233"/>
                    <a:pt x="3299" y="3007"/>
                  </a:cubicBezTo>
                  <a:cubicBezTo>
                    <a:pt x="3537" y="2590"/>
                    <a:pt x="3454" y="2066"/>
                    <a:pt x="3108" y="1745"/>
                  </a:cubicBezTo>
                  <a:cubicBezTo>
                    <a:pt x="2870" y="1518"/>
                    <a:pt x="2430" y="1245"/>
                    <a:pt x="1727" y="1245"/>
                  </a:cubicBezTo>
                  <a:cubicBezTo>
                    <a:pt x="1680" y="1245"/>
                    <a:pt x="1632" y="1268"/>
                    <a:pt x="1608" y="1292"/>
                  </a:cubicBezTo>
                  <a:lnTo>
                    <a:pt x="1251" y="1649"/>
                  </a:lnTo>
                  <a:cubicBezTo>
                    <a:pt x="1192" y="1709"/>
                    <a:pt x="1192" y="1816"/>
                    <a:pt x="1251" y="1888"/>
                  </a:cubicBezTo>
                  <a:cubicBezTo>
                    <a:pt x="1281" y="1917"/>
                    <a:pt x="1323" y="1932"/>
                    <a:pt x="1366" y="1932"/>
                  </a:cubicBezTo>
                  <a:cubicBezTo>
                    <a:pt x="1409" y="1932"/>
                    <a:pt x="1454" y="1917"/>
                    <a:pt x="1489" y="1888"/>
                  </a:cubicBezTo>
                  <a:lnTo>
                    <a:pt x="1799" y="1578"/>
                  </a:lnTo>
                  <a:cubicBezTo>
                    <a:pt x="2239" y="1590"/>
                    <a:pt x="2608" y="1721"/>
                    <a:pt x="2882" y="1983"/>
                  </a:cubicBezTo>
                  <a:cubicBezTo>
                    <a:pt x="3120" y="2185"/>
                    <a:pt x="3180" y="2542"/>
                    <a:pt x="3025" y="2828"/>
                  </a:cubicBezTo>
                  <a:cubicBezTo>
                    <a:pt x="2823" y="3173"/>
                    <a:pt x="2466" y="3376"/>
                    <a:pt x="2085" y="3376"/>
                  </a:cubicBezTo>
                  <a:cubicBezTo>
                    <a:pt x="1489" y="3376"/>
                    <a:pt x="1013" y="2900"/>
                    <a:pt x="1013" y="2304"/>
                  </a:cubicBezTo>
                  <a:cubicBezTo>
                    <a:pt x="1013" y="2209"/>
                    <a:pt x="942" y="2138"/>
                    <a:pt x="846" y="2138"/>
                  </a:cubicBezTo>
                  <a:cubicBezTo>
                    <a:pt x="763" y="2138"/>
                    <a:pt x="680" y="2209"/>
                    <a:pt x="680" y="2304"/>
                  </a:cubicBezTo>
                  <a:cubicBezTo>
                    <a:pt x="680" y="2828"/>
                    <a:pt x="965" y="3292"/>
                    <a:pt x="1394" y="3519"/>
                  </a:cubicBezTo>
                  <a:lnTo>
                    <a:pt x="1394" y="3852"/>
                  </a:lnTo>
                  <a:lnTo>
                    <a:pt x="1394" y="3900"/>
                  </a:lnTo>
                  <a:cubicBezTo>
                    <a:pt x="834" y="3781"/>
                    <a:pt x="501" y="3602"/>
                    <a:pt x="370" y="3495"/>
                  </a:cubicBezTo>
                  <a:cubicBezTo>
                    <a:pt x="370" y="3495"/>
                    <a:pt x="358" y="3495"/>
                    <a:pt x="370" y="3483"/>
                  </a:cubicBezTo>
                  <a:cubicBezTo>
                    <a:pt x="525" y="3138"/>
                    <a:pt x="680" y="2483"/>
                    <a:pt x="680" y="1780"/>
                  </a:cubicBezTo>
                  <a:cubicBezTo>
                    <a:pt x="680" y="1042"/>
                    <a:pt x="1251" y="399"/>
                    <a:pt x="1977" y="340"/>
                  </a:cubicBezTo>
                  <a:cubicBezTo>
                    <a:pt x="2019" y="334"/>
                    <a:pt x="2064" y="331"/>
                    <a:pt x="2108" y="331"/>
                  </a:cubicBezTo>
                  <a:close/>
                  <a:moveTo>
                    <a:pt x="2442" y="3662"/>
                  </a:moveTo>
                  <a:lnTo>
                    <a:pt x="2442" y="3852"/>
                  </a:lnTo>
                  <a:cubicBezTo>
                    <a:pt x="2442" y="4043"/>
                    <a:pt x="2549" y="4221"/>
                    <a:pt x="2727" y="4316"/>
                  </a:cubicBezTo>
                  <a:lnTo>
                    <a:pt x="2823" y="4376"/>
                  </a:lnTo>
                  <a:cubicBezTo>
                    <a:pt x="2680" y="4626"/>
                    <a:pt x="2382" y="4793"/>
                    <a:pt x="2073" y="4793"/>
                  </a:cubicBezTo>
                  <a:cubicBezTo>
                    <a:pt x="1751" y="4793"/>
                    <a:pt x="1477" y="4626"/>
                    <a:pt x="1311" y="4376"/>
                  </a:cubicBezTo>
                  <a:lnTo>
                    <a:pt x="1418" y="4316"/>
                  </a:lnTo>
                  <a:cubicBezTo>
                    <a:pt x="1596" y="4221"/>
                    <a:pt x="1692" y="4043"/>
                    <a:pt x="1692" y="3852"/>
                  </a:cubicBezTo>
                  <a:lnTo>
                    <a:pt x="1692" y="3662"/>
                  </a:lnTo>
                  <a:cubicBezTo>
                    <a:pt x="1811" y="3685"/>
                    <a:pt x="1930" y="3709"/>
                    <a:pt x="2073" y="3709"/>
                  </a:cubicBezTo>
                  <a:cubicBezTo>
                    <a:pt x="2192" y="3709"/>
                    <a:pt x="2323" y="3685"/>
                    <a:pt x="2442" y="3662"/>
                  </a:cubicBezTo>
                  <a:close/>
                  <a:moveTo>
                    <a:pt x="2096" y="0"/>
                  </a:moveTo>
                  <a:cubicBezTo>
                    <a:pt x="2040" y="0"/>
                    <a:pt x="1983" y="6"/>
                    <a:pt x="1930" y="18"/>
                  </a:cubicBezTo>
                  <a:cubicBezTo>
                    <a:pt x="1037" y="102"/>
                    <a:pt x="334" y="875"/>
                    <a:pt x="334" y="1780"/>
                  </a:cubicBezTo>
                  <a:cubicBezTo>
                    <a:pt x="334" y="2435"/>
                    <a:pt x="180" y="3042"/>
                    <a:pt x="60" y="3364"/>
                  </a:cubicBezTo>
                  <a:cubicBezTo>
                    <a:pt x="1" y="3507"/>
                    <a:pt x="37" y="3673"/>
                    <a:pt x="180" y="3781"/>
                  </a:cubicBezTo>
                  <a:cubicBezTo>
                    <a:pt x="311" y="3888"/>
                    <a:pt x="596" y="4043"/>
                    <a:pt x="1037" y="4162"/>
                  </a:cubicBezTo>
                  <a:lnTo>
                    <a:pt x="382" y="4495"/>
                  </a:lnTo>
                  <a:cubicBezTo>
                    <a:pt x="144" y="4614"/>
                    <a:pt x="1" y="4852"/>
                    <a:pt x="1" y="5114"/>
                  </a:cubicBezTo>
                  <a:lnTo>
                    <a:pt x="1" y="6209"/>
                  </a:lnTo>
                  <a:cubicBezTo>
                    <a:pt x="1" y="6293"/>
                    <a:pt x="72" y="6364"/>
                    <a:pt x="156" y="6364"/>
                  </a:cubicBezTo>
                  <a:cubicBezTo>
                    <a:pt x="251" y="6364"/>
                    <a:pt x="322" y="6293"/>
                    <a:pt x="322" y="6209"/>
                  </a:cubicBezTo>
                  <a:lnTo>
                    <a:pt x="322" y="5114"/>
                  </a:lnTo>
                  <a:cubicBezTo>
                    <a:pt x="322" y="4983"/>
                    <a:pt x="394" y="4852"/>
                    <a:pt x="537" y="4793"/>
                  </a:cubicBezTo>
                  <a:lnTo>
                    <a:pt x="1049" y="4519"/>
                  </a:lnTo>
                  <a:cubicBezTo>
                    <a:pt x="1275" y="4900"/>
                    <a:pt x="1680" y="5138"/>
                    <a:pt x="2108" y="5138"/>
                  </a:cubicBezTo>
                  <a:cubicBezTo>
                    <a:pt x="2561" y="5138"/>
                    <a:pt x="2942" y="4900"/>
                    <a:pt x="3168" y="4519"/>
                  </a:cubicBezTo>
                  <a:lnTo>
                    <a:pt x="3692" y="4793"/>
                  </a:lnTo>
                  <a:cubicBezTo>
                    <a:pt x="3811" y="4852"/>
                    <a:pt x="3894" y="4983"/>
                    <a:pt x="3894" y="5114"/>
                  </a:cubicBezTo>
                  <a:lnTo>
                    <a:pt x="3894" y="6209"/>
                  </a:lnTo>
                  <a:cubicBezTo>
                    <a:pt x="3894" y="6293"/>
                    <a:pt x="3966" y="6364"/>
                    <a:pt x="4061" y="6364"/>
                  </a:cubicBezTo>
                  <a:cubicBezTo>
                    <a:pt x="4144" y="6364"/>
                    <a:pt x="4228" y="6293"/>
                    <a:pt x="4228" y="6209"/>
                  </a:cubicBezTo>
                  <a:lnTo>
                    <a:pt x="4228" y="5114"/>
                  </a:lnTo>
                  <a:cubicBezTo>
                    <a:pt x="4192" y="4852"/>
                    <a:pt x="4049" y="4614"/>
                    <a:pt x="3811" y="4495"/>
                  </a:cubicBezTo>
                  <a:lnTo>
                    <a:pt x="3156" y="4162"/>
                  </a:lnTo>
                  <a:cubicBezTo>
                    <a:pt x="3597" y="4043"/>
                    <a:pt x="3870" y="3888"/>
                    <a:pt x="4013" y="3781"/>
                  </a:cubicBezTo>
                  <a:cubicBezTo>
                    <a:pt x="4156" y="3685"/>
                    <a:pt x="4192" y="3507"/>
                    <a:pt x="4132" y="3364"/>
                  </a:cubicBezTo>
                  <a:cubicBezTo>
                    <a:pt x="4001" y="3042"/>
                    <a:pt x="3847" y="2435"/>
                    <a:pt x="3847" y="1780"/>
                  </a:cubicBezTo>
                  <a:cubicBezTo>
                    <a:pt x="3847" y="875"/>
                    <a:pt x="3156" y="90"/>
                    <a:pt x="2263" y="18"/>
                  </a:cubicBezTo>
                  <a:cubicBezTo>
                    <a:pt x="2210" y="6"/>
                    <a:pt x="2153" y="0"/>
                    <a:pt x="2096" y="0"/>
                  </a:cubicBezTo>
                  <a:close/>
                </a:path>
              </a:pathLst>
            </a:custGeom>
            <a:solidFill>
              <a:schemeClr val="accent4"/>
            </a:solidFill>
            <a:ln>
              <a:solidFill>
                <a:schemeClr val="accent6"/>
              </a:solidFill>
            </a:ln>
          </p:spPr>
          <p:txBody>
            <a:bodyPr spcFirstLastPara="1" wrap="square" lIns="121900" tIns="121900" rIns="121900" bIns="121900" anchor="ctr" anchorCtr="0">
              <a:noAutofit/>
            </a:bodyPr>
            <a:lstStyle/>
            <a:p>
              <a:endParaRPr sz="2400"/>
            </a:p>
          </p:txBody>
        </p:sp>
        <p:sp>
          <p:nvSpPr>
            <p:cNvPr id="46" name="Google Shape;388;p37"/>
            <p:cNvSpPr/>
            <p:nvPr/>
          </p:nvSpPr>
          <p:spPr>
            <a:xfrm>
              <a:off x="7120141" y="2297184"/>
              <a:ext cx="10662" cy="33005"/>
            </a:xfrm>
            <a:custGeom>
              <a:avLst/>
              <a:gdLst/>
              <a:ahLst/>
              <a:cxnLst/>
              <a:rect l="l" t="t" r="r" b="b"/>
              <a:pathLst>
                <a:path w="335" h="1037" extrusionOk="0">
                  <a:moveTo>
                    <a:pt x="167" y="0"/>
                  </a:moveTo>
                  <a:cubicBezTo>
                    <a:pt x="72" y="0"/>
                    <a:pt x="1" y="72"/>
                    <a:pt x="1" y="167"/>
                  </a:cubicBezTo>
                  <a:lnTo>
                    <a:pt x="1" y="881"/>
                  </a:lnTo>
                  <a:cubicBezTo>
                    <a:pt x="1" y="965"/>
                    <a:pt x="72" y="1036"/>
                    <a:pt x="167" y="1036"/>
                  </a:cubicBezTo>
                  <a:cubicBezTo>
                    <a:pt x="251" y="1036"/>
                    <a:pt x="334" y="965"/>
                    <a:pt x="334" y="881"/>
                  </a:cubicBezTo>
                  <a:lnTo>
                    <a:pt x="334" y="167"/>
                  </a:lnTo>
                  <a:cubicBezTo>
                    <a:pt x="334" y="72"/>
                    <a:pt x="251" y="0"/>
                    <a:pt x="167" y="0"/>
                  </a:cubicBezTo>
                  <a:close/>
                </a:path>
              </a:pathLst>
            </a:custGeom>
            <a:solidFill>
              <a:schemeClr val="accent4"/>
            </a:solidFill>
            <a:ln>
              <a:solidFill>
                <a:schemeClr val="accent6"/>
              </a:solidFill>
            </a:ln>
          </p:spPr>
          <p:txBody>
            <a:bodyPr spcFirstLastPara="1" wrap="square" lIns="121900" tIns="121900" rIns="121900" bIns="121900" anchor="ctr" anchorCtr="0">
              <a:noAutofit/>
            </a:bodyPr>
            <a:lstStyle/>
            <a:p>
              <a:endParaRPr sz="2400"/>
            </a:p>
          </p:txBody>
        </p:sp>
        <p:sp>
          <p:nvSpPr>
            <p:cNvPr id="47" name="Google Shape;389;p37"/>
            <p:cNvSpPr/>
            <p:nvPr/>
          </p:nvSpPr>
          <p:spPr>
            <a:xfrm>
              <a:off x="7199360" y="2297184"/>
              <a:ext cx="10248" cy="33005"/>
            </a:xfrm>
            <a:custGeom>
              <a:avLst/>
              <a:gdLst/>
              <a:ahLst/>
              <a:cxnLst/>
              <a:rect l="l" t="t" r="r" b="b"/>
              <a:pathLst>
                <a:path w="322" h="1037" extrusionOk="0">
                  <a:moveTo>
                    <a:pt x="167" y="0"/>
                  </a:moveTo>
                  <a:cubicBezTo>
                    <a:pt x="72" y="0"/>
                    <a:pt x="0" y="72"/>
                    <a:pt x="0" y="167"/>
                  </a:cubicBezTo>
                  <a:lnTo>
                    <a:pt x="0" y="881"/>
                  </a:lnTo>
                  <a:cubicBezTo>
                    <a:pt x="0" y="965"/>
                    <a:pt x="72" y="1036"/>
                    <a:pt x="167" y="1036"/>
                  </a:cubicBezTo>
                  <a:cubicBezTo>
                    <a:pt x="250" y="1036"/>
                    <a:pt x="322" y="965"/>
                    <a:pt x="322" y="881"/>
                  </a:cubicBezTo>
                  <a:lnTo>
                    <a:pt x="322" y="167"/>
                  </a:lnTo>
                  <a:cubicBezTo>
                    <a:pt x="322" y="72"/>
                    <a:pt x="250" y="0"/>
                    <a:pt x="167" y="0"/>
                  </a:cubicBezTo>
                  <a:close/>
                </a:path>
              </a:pathLst>
            </a:custGeom>
            <a:solidFill>
              <a:schemeClr val="accent4"/>
            </a:solidFill>
            <a:ln>
              <a:solidFill>
                <a:schemeClr val="accent6"/>
              </a:solidFill>
            </a:ln>
          </p:spPr>
          <p:txBody>
            <a:bodyPr spcFirstLastPara="1" wrap="square" lIns="121900" tIns="121900" rIns="121900" bIns="121900" anchor="ctr" anchorCtr="0">
              <a:noAutofit/>
            </a:bodyPr>
            <a:lstStyle/>
            <a:p>
              <a:endParaRPr sz="2400"/>
            </a:p>
          </p:txBody>
        </p:sp>
        <p:sp>
          <p:nvSpPr>
            <p:cNvPr id="48" name="Google Shape;390;p37"/>
            <p:cNvSpPr/>
            <p:nvPr/>
          </p:nvSpPr>
          <p:spPr>
            <a:xfrm>
              <a:off x="7357001" y="2165704"/>
              <a:ext cx="56876" cy="17823"/>
            </a:xfrm>
            <a:custGeom>
              <a:avLst/>
              <a:gdLst/>
              <a:ahLst/>
              <a:cxnLst/>
              <a:rect l="l" t="t" r="r" b="b"/>
              <a:pathLst>
                <a:path w="1787" h="560" extrusionOk="0">
                  <a:moveTo>
                    <a:pt x="630" y="0"/>
                  </a:moveTo>
                  <a:cubicBezTo>
                    <a:pt x="478" y="0"/>
                    <a:pt x="311" y="14"/>
                    <a:pt x="131" y="48"/>
                  </a:cubicBezTo>
                  <a:cubicBezTo>
                    <a:pt x="60" y="71"/>
                    <a:pt x="0" y="143"/>
                    <a:pt x="0" y="214"/>
                  </a:cubicBezTo>
                  <a:lnTo>
                    <a:pt x="0" y="393"/>
                  </a:lnTo>
                  <a:cubicBezTo>
                    <a:pt x="0" y="488"/>
                    <a:pt x="72" y="560"/>
                    <a:pt x="167" y="560"/>
                  </a:cubicBezTo>
                  <a:cubicBezTo>
                    <a:pt x="250" y="560"/>
                    <a:pt x="322" y="488"/>
                    <a:pt x="322" y="393"/>
                  </a:cubicBezTo>
                  <a:lnTo>
                    <a:pt x="322" y="345"/>
                  </a:lnTo>
                  <a:cubicBezTo>
                    <a:pt x="436" y="334"/>
                    <a:pt x="543" y="328"/>
                    <a:pt x="642" y="328"/>
                  </a:cubicBezTo>
                  <a:cubicBezTo>
                    <a:pt x="851" y="328"/>
                    <a:pt x="1022" y="352"/>
                    <a:pt x="1143" y="393"/>
                  </a:cubicBezTo>
                  <a:cubicBezTo>
                    <a:pt x="1369" y="452"/>
                    <a:pt x="1488" y="524"/>
                    <a:pt x="1488" y="524"/>
                  </a:cubicBezTo>
                  <a:cubicBezTo>
                    <a:pt x="1512" y="548"/>
                    <a:pt x="1548" y="560"/>
                    <a:pt x="1572" y="560"/>
                  </a:cubicBezTo>
                  <a:cubicBezTo>
                    <a:pt x="1631" y="560"/>
                    <a:pt x="1679" y="524"/>
                    <a:pt x="1715" y="488"/>
                  </a:cubicBezTo>
                  <a:cubicBezTo>
                    <a:pt x="1786" y="405"/>
                    <a:pt x="1762" y="310"/>
                    <a:pt x="1679" y="262"/>
                  </a:cubicBezTo>
                  <a:cubicBezTo>
                    <a:pt x="1660" y="252"/>
                    <a:pt x="1280" y="0"/>
                    <a:pt x="630" y="0"/>
                  </a:cubicBezTo>
                  <a:close/>
                </a:path>
              </a:pathLst>
            </a:custGeom>
            <a:solidFill>
              <a:schemeClr val="accent4"/>
            </a:solidFill>
            <a:ln>
              <a:solidFill>
                <a:schemeClr val="accent6"/>
              </a:solidFill>
            </a:ln>
          </p:spPr>
          <p:txBody>
            <a:bodyPr spcFirstLastPara="1" wrap="square" lIns="121900" tIns="121900" rIns="121900" bIns="121900" anchor="ctr" anchorCtr="0">
              <a:noAutofit/>
            </a:bodyPr>
            <a:lstStyle/>
            <a:p>
              <a:endParaRPr sz="2400"/>
            </a:p>
          </p:txBody>
        </p:sp>
        <p:sp>
          <p:nvSpPr>
            <p:cNvPr id="49" name="Google Shape;391;p37"/>
            <p:cNvSpPr/>
            <p:nvPr/>
          </p:nvSpPr>
          <p:spPr>
            <a:xfrm>
              <a:off x="7312666" y="2133113"/>
              <a:ext cx="145897" cy="197840"/>
            </a:xfrm>
            <a:custGeom>
              <a:avLst/>
              <a:gdLst/>
              <a:ahLst/>
              <a:cxnLst/>
              <a:rect l="l" t="t" r="r" b="b"/>
              <a:pathLst>
                <a:path w="4584" h="6216" extrusionOk="0">
                  <a:moveTo>
                    <a:pt x="3536" y="345"/>
                  </a:moveTo>
                  <a:lnTo>
                    <a:pt x="3536" y="1167"/>
                  </a:lnTo>
                  <a:cubicBezTo>
                    <a:pt x="3536" y="1298"/>
                    <a:pt x="3512" y="1453"/>
                    <a:pt x="3453" y="1572"/>
                  </a:cubicBezTo>
                  <a:lnTo>
                    <a:pt x="3393" y="1703"/>
                  </a:lnTo>
                  <a:cubicBezTo>
                    <a:pt x="3370" y="1726"/>
                    <a:pt x="3370" y="1750"/>
                    <a:pt x="3370" y="1774"/>
                  </a:cubicBezTo>
                  <a:lnTo>
                    <a:pt x="3370" y="2131"/>
                  </a:lnTo>
                  <a:cubicBezTo>
                    <a:pt x="3358" y="2417"/>
                    <a:pt x="3239" y="2703"/>
                    <a:pt x="3036" y="2905"/>
                  </a:cubicBezTo>
                  <a:cubicBezTo>
                    <a:pt x="2834" y="3108"/>
                    <a:pt x="2568" y="3204"/>
                    <a:pt x="2288" y="3204"/>
                  </a:cubicBezTo>
                  <a:cubicBezTo>
                    <a:pt x="2271" y="3204"/>
                    <a:pt x="2255" y="3203"/>
                    <a:pt x="2238" y="3203"/>
                  </a:cubicBezTo>
                  <a:cubicBezTo>
                    <a:pt x="1667" y="3191"/>
                    <a:pt x="1203" y="2679"/>
                    <a:pt x="1203" y="2072"/>
                  </a:cubicBezTo>
                  <a:lnTo>
                    <a:pt x="1203" y="1774"/>
                  </a:lnTo>
                  <a:cubicBezTo>
                    <a:pt x="1203" y="1750"/>
                    <a:pt x="1203" y="1726"/>
                    <a:pt x="1191" y="1703"/>
                  </a:cubicBezTo>
                  <a:lnTo>
                    <a:pt x="1131" y="1572"/>
                  </a:lnTo>
                  <a:cubicBezTo>
                    <a:pt x="1072" y="1453"/>
                    <a:pt x="1036" y="1298"/>
                    <a:pt x="1036" y="1167"/>
                  </a:cubicBezTo>
                  <a:cubicBezTo>
                    <a:pt x="1036" y="702"/>
                    <a:pt x="1405" y="345"/>
                    <a:pt x="1857" y="345"/>
                  </a:cubicBezTo>
                  <a:close/>
                  <a:moveTo>
                    <a:pt x="1726" y="3417"/>
                  </a:moveTo>
                  <a:cubicBezTo>
                    <a:pt x="1869" y="3489"/>
                    <a:pt x="2048" y="3512"/>
                    <a:pt x="2227" y="3536"/>
                  </a:cubicBezTo>
                  <a:lnTo>
                    <a:pt x="2274" y="3536"/>
                  </a:lnTo>
                  <a:cubicBezTo>
                    <a:pt x="2465" y="3536"/>
                    <a:pt x="2643" y="3489"/>
                    <a:pt x="2822" y="3429"/>
                  </a:cubicBezTo>
                  <a:lnTo>
                    <a:pt x="2822" y="3655"/>
                  </a:lnTo>
                  <a:cubicBezTo>
                    <a:pt x="2822" y="3691"/>
                    <a:pt x="2834" y="3750"/>
                    <a:pt x="2834" y="3798"/>
                  </a:cubicBezTo>
                  <a:lnTo>
                    <a:pt x="2274" y="4227"/>
                  </a:lnTo>
                  <a:lnTo>
                    <a:pt x="1703" y="3798"/>
                  </a:lnTo>
                  <a:cubicBezTo>
                    <a:pt x="1726" y="3750"/>
                    <a:pt x="1726" y="3715"/>
                    <a:pt x="1726" y="3655"/>
                  </a:cubicBezTo>
                  <a:lnTo>
                    <a:pt x="1726" y="3417"/>
                  </a:lnTo>
                  <a:close/>
                  <a:moveTo>
                    <a:pt x="1857" y="0"/>
                  </a:moveTo>
                  <a:cubicBezTo>
                    <a:pt x="1215" y="0"/>
                    <a:pt x="691" y="524"/>
                    <a:pt x="691" y="1167"/>
                  </a:cubicBezTo>
                  <a:cubicBezTo>
                    <a:pt x="691" y="1357"/>
                    <a:pt x="738" y="1548"/>
                    <a:pt x="834" y="1715"/>
                  </a:cubicBezTo>
                  <a:lnTo>
                    <a:pt x="869" y="1810"/>
                  </a:lnTo>
                  <a:lnTo>
                    <a:pt x="869" y="2072"/>
                  </a:lnTo>
                  <a:cubicBezTo>
                    <a:pt x="869" y="2536"/>
                    <a:pt x="1084" y="2941"/>
                    <a:pt x="1405" y="3215"/>
                  </a:cubicBezTo>
                  <a:lnTo>
                    <a:pt x="1405" y="3667"/>
                  </a:lnTo>
                  <a:cubicBezTo>
                    <a:pt x="1405" y="3739"/>
                    <a:pt x="1369" y="3810"/>
                    <a:pt x="1286" y="3846"/>
                  </a:cubicBezTo>
                  <a:lnTo>
                    <a:pt x="441" y="4155"/>
                  </a:lnTo>
                  <a:cubicBezTo>
                    <a:pt x="179" y="4262"/>
                    <a:pt x="0" y="4512"/>
                    <a:pt x="0" y="4810"/>
                  </a:cubicBezTo>
                  <a:lnTo>
                    <a:pt x="0" y="6048"/>
                  </a:lnTo>
                  <a:cubicBezTo>
                    <a:pt x="0" y="6132"/>
                    <a:pt x="72" y="6215"/>
                    <a:pt x="155" y="6215"/>
                  </a:cubicBezTo>
                  <a:cubicBezTo>
                    <a:pt x="250" y="6215"/>
                    <a:pt x="322" y="6132"/>
                    <a:pt x="322" y="6048"/>
                  </a:cubicBezTo>
                  <a:lnTo>
                    <a:pt x="322" y="4810"/>
                  </a:lnTo>
                  <a:cubicBezTo>
                    <a:pt x="322" y="4655"/>
                    <a:pt x="417" y="4524"/>
                    <a:pt x="560" y="4465"/>
                  </a:cubicBezTo>
                  <a:lnTo>
                    <a:pt x="1405" y="4155"/>
                  </a:lnTo>
                  <a:cubicBezTo>
                    <a:pt x="1453" y="4143"/>
                    <a:pt x="1500" y="4108"/>
                    <a:pt x="1524" y="4084"/>
                  </a:cubicBezTo>
                  <a:lnTo>
                    <a:pt x="2119" y="4524"/>
                  </a:lnTo>
                  <a:lnTo>
                    <a:pt x="2119" y="6036"/>
                  </a:lnTo>
                  <a:cubicBezTo>
                    <a:pt x="2119" y="6120"/>
                    <a:pt x="2203" y="6191"/>
                    <a:pt x="2286" y="6191"/>
                  </a:cubicBezTo>
                  <a:cubicBezTo>
                    <a:pt x="2369" y="6191"/>
                    <a:pt x="2453" y="6120"/>
                    <a:pt x="2453" y="6036"/>
                  </a:cubicBezTo>
                  <a:lnTo>
                    <a:pt x="2453" y="4512"/>
                  </a:lnTo>
                  <a:lnTo>
                    <a:pt x="3048" y="4072"/>
                  </a:lnTo>
                  <a:cubicBezTo>
                    <a:pt x="3084" y="4096"/>
                    <a:pt x="3120" y="4108"/>
                    <a:pt x="3167" y="4143"/>
                  </a:cubicBezTo>
                  <a:lnTo>
                    <a:pt x="4012" y="4453"/>
                  </a:lnTo>
                  <a:cubicBezTo>
                    <a:pt x="4155" y="4512"/>
                    <a:pt x="4251" y="4643"/>
                    <a:pt x="4251" y="4798"/>
                  </a:cubicBezTo>
                  <a:lnTo>
                    <a:pt x="4251" y="6036"/>
                  </a:lnTo>
                  <a:cubicBezTo>
                    <a:pt x="4251" y="6120"/>
                    <a:pt x="4322" y="6191"/>
                    <a:pt x="4417" y="6191"/>
                  </a:cubicBezTo>
                  <a:cubicBezTo>
                    <a:pt x="4501" y="6191"/>
                    <a:pt x="4572" y="6120"/>
                    <a:pt x="4572" y="6036"/>
                  </a:cubicBezTo>
                  <a:lnTo>
                    <a:pt x="4572" y="4798"/>
                  </a:lnTo>
                  <a:cubicBezTo>
                    <a:pt x="4584" y="4512"/>
                    <a:pt x="4382" y="4251"/>
                    <a:pt x="4120" y="4143"/>
                  </a:cubicBezTo>
                  <a:lnTo>
                    <a:pt x="3274" y="3834"/>
                  </a:lnTo>
                  <a:cubicBezTo>
                    <a:pt x="3191" y="3798"/>
                    <a:pt x="3155" y="3727"/>
                    <a:pt x="3155" y="3655"/>
                  </a:cubicBezTo>
                  <a:lnTo>
                    <a:pt x="3155" y="3215"/>
                  </a:lnTo>
                  <a:cubicBezTo>
                    <a:pt x="3179" y="3191"/>
                    <a:pt x="3227" y="3155"/>
                    <a:pt x="3250" y="3131"/>
                  </a:cubicBezTo>
                  <a:cubicBezTo>
                    <a:pt x="3536" y="2858"/>
                    <a:pt x="3691" y="2500"/>
                    <a:pt x="3691" y="2119"/>
                  </a:cubicBezTo>
                  <a:lnTo>
                    <a:pt x="3691" y="1810"/>
                  </a:lnTo>
                  <a:lnTo>
                    <a:pt x="3727" y="1715"/>
                  </a:lnTo>
                  <a:cubicBezTo>
                    <a:pt x="3822" y="1548"/>
                    <a:pt x="3870" y="1357"/>
                    <a:pt x="3870" y="1167"/>
                  </a:cubicBezTo>
                  <a:lnTo>
                    <a:pt x="3870" y="167"/>
                  </a:lnTo>
                  <a:cubicBezTo>
                    <a:pt x="3870" y="71"/>
                    <a:pt x="3786" y="0"/>
                    <a:pt x="3703" y="0"/>
                  </a:cubicBezTo>
                  <a:close/>
                </a:path>
              </a:pathLst>
            </a:custGeom>
            <a:solidFill>
              <a:schemeClr val="accent4"/>
            </a:solidFill>
            <a:ln>
              <a:solidFill>
                <a:schemeClr val="accent6"/>
              </a:solidFill>
            </a:ln>
          </p:spPr>
          <p:txBody>
            <a:bodyPr spcFirstLastPara="1" wrap="square" lIns="121900" tIns="121900" rIns="121900" bIns="121900" anchor="ctr" anchorCtr="0">
              <a:noAutofit/>
            </a:bodyPr>
            <a:lstStyle/>
            <a:p>
              <a:endParaRPr sz="2400"/>
            </a:p>
          </p:txBody>
        </p:sp>
        <p:sp>
          <p:nvSpPr>
            <p:cNvPr id="50" name="Google Shape;392;p37"/>
            <p:cNvSpPr/>
            <p:nvPr/>
          </p:nvSpPr>
          <p:spPr>
            <a:xfrm>
              <a:off x="7340324" y="2291486"/>
              <a:ext cx="10630" cy="38702"/>
            </a:xfrm>
            <a:custGeom>
              <a:avLst/>
              <a:gdLst/>
              <a:ahLst/>
              <a:cxnLst/>
              <a:rect l="l" t="t" r="r" b="b"/>
              <a:pathLst>
                <a:path w="334" h="1216" extrusionOk="0">
                  <a:moveTo>
                    <a:pt x="167" y="1"/>
                  </a:moveTo>
                  <a:cubicBezTo>
                    <a:pt x="84" y="1"/>
                    <a:pt x="0" y="72"/>
                    <a:pt x="0" y="167"/>
                  </a:cubicBezTo>
                  <a:lnTo>
                    <a:pt x="0" y="1060"/>
                  </a:lnTo>
                  <a:cubicBezTo>
                    <a:pt x="0" y="1144"/>
                    <a:pt x="84" y="1215"/>
                    <a:pt x="167" y="1215"/>
                  </a:cubicBezTo>
                  <a:cubicBezTo>
                    <a:pt x="262" y="1215"/>
                    <a:pt x="334" y="1144"/>
                    <a:pt x="334" y="1060"/>
                  </a:cubicBezTo>
                  <a:lnTo>
                    <a:pt x="334" y="167"/>
                  </a:lnTo>
                  <a:cubicBezTo>
                    <a:pt x="334" y="72"/>
                    <a:pt x="262" y="1"/>
                    <a:pt x="167" y="1"/>
                  </a:cubicBezTo>
                  <a:close/>
                </a:path>
              </a:pathLst>
            </a:custGeom>
            <a:solidFill>
              <a:schemeClr val="accent4"/>
            </a:solidFill>
            <a:ln>
              <a:solidFill>
                <a:schemeClr val="accent6"/>
              </a:solidFill>
            </a:ln>
          </p:spPr>
          <p:txBody>
            <a:bodyPr spcFirstLastPara="1" wrap="square" lIns="121900" tIns="121900" rIns="121900" bIns="121900" anchor="ctr" anchorCtr="0">
              <a:noAutofit/>
            </a:bodyPr>
            <a:lstStyle/>
            <a:p>
              <a:endParaRPr sz="2400"/>
            </a:p>
          </p:txBody>
        </p:sp>
        <p:sp>
          <p:nvSpPr>
            <p:cNvPr id="51" name="Google Shape;393;p37"/>
            <p:cNvSpPr/>
            <p:nvPr/>
          </p:nvSpPr>
          <p:spPr>
            <a:xfrm>
              <a:off x="7419511" y="2291486"/>
              <a:ext cx="10630" cy="38702"/>
            </a:xfrm>
            <a:custGeom>
              <a:avLst/>
              <a:gdLst/>
              <a:ahLst/>
              <a:cxnLst/>
              <a:rect l="l" t="t" r="r" b="b"/>
              <a:pathLst>
                <a:path w="334" h="1216" extrusionOk="0">
                  <a:moveTo>
                    <a:pt x="167" y="1"/>
                  </a:moveTo>
                  <a:cubicBezTo>
                    <a:pt x="72" y="1"/>
                    <a:pt x="1" y="72"/>
                    <a:pt x="1" y="167"/>
                  </a:cubicBezTo>
                  <a:lnTo>
                    <a:pt x="1" y="1060"/>
                  </a:lnTo>
                  <a:cubicBezTo>
                    <a:pt x="1" y="1144"/>
                    <a:pt x="72" y="1215"/>
                    <a:pt x="167" y="1215"/>
                  </a:cubicBezTo>
                  <a:cubicBezTo>
                    <a:pt x="251" y="1215"/>
                    <a:pt x="334" y="1144"/>
                    <a:pt x="334" y="1060"/>
                  </a:cubicBezTo>
                  <a:lnTo>
                    <a:pt x="334" y="167"/>
                  </a:lnTo>
                  <a:cubicBezTo>
                    <a:pt x="334" y="72"/>
                    <a:pt x="251" y="1"/>
                    <a:pt x="167" y="1"/>
                  </a:cubicBezTo>
                  <a:close/>
                </a:path>
              </a:pathLst>
            </a:custGeom>
            <a:solidFill>
              <a:schemeClr val="accent4"/>
            </a:solidFill>
            <a:ln>
              <a:solidFill>
                <a:schemeClr val="accent6"/>
              </a:solidFill>
            </a:ln>
          </p:spPr>
          <p:txBody>
            <a:bodyPr spcFirstLastPara="1" wrap="square" lIns="121900" tIns="121900" rIns="121900" bIns="121900" anchor="ctr" anchorCtr="0">
              <a:noAutofit/>
            </a:bodyPr>
            <a:lstStyle/>
            <a:p>
              <a:endParaRPr sz="2400"/>
            </a:p>
          </p:txBody>
        </p:sp>
        <p:sp>
          <p:nvSpPr>
            <p:cNvPr id="52" name="Google Shape;394;p37"/>
            <p:cNvSpPr/>
            <p:nvPr/>
          </p:nvSpPr>
          <p:spPr>
            <a:xfrm>
              <a:off x="7153878" y="1969392"/>
              <a:ext cx="225498" cy="188355"/>
            </a:xfrm>
            <a:custGeom>
              <a:avLst/>
              <a:gdLst/>
              <a:ahLst/>
              <a:cxnLst/>
              <a:rect l="l" t="t" r="r" b="b"/>
              <a:pathLst>
                <a:path w="7085" h="5918" extrusionOk="0">
                  <a:moveTo>
                    <a:pt x="2441" y="4227"/>
                  </a:moveTo>
                  <a:lnTo>
                    <a:pt x="2346" y="4608"/>
                  </a:lnTo>
                  <a:lnTo>
                    <a:pt x="2132" y="4608"/>
                  </a:lnTo>
                  <a:cubicBezTo>
                    <a:pt x="1917" y="4608"/>
                    <a:pt x="1751" y="4442"/>
                    <a:pt x="1751" y="4239"/>
                  </a:cubicBezTo>
                  <a:lnTo>
                    <a:pt x="1751" y="4227"/>
                  </a:lnTo>
                  <a:close/>
                  <a:moveTo>
                    <a:pt x="5668" y="310"/>
                  </a:moveTo>
                  <a:cubicBezTo>
                    <a:pt x="5882" y="310"/>
                    <a:pt x="6037" y="477"/>
                    <a:pt x="6037" y="679"/>
                  </a:cubicBezTo>
                  <a:lnTo>
                    <a:pt x="6037" y="3525"/>
                  </a:lnTo>
                  <a:cubicBezTo>
                    <a:pt x="6037" y="3739"/>
                    <a:pt x="5882" y="3894"/>
                    <a:pt x="5668" y="3894"/>
                  </a:cubicBezTo>
                  <a:lnTo>
                    <a:pt x="4251" y="3894"/>
                  </a:lnTo>
                  <a:cubicBezTo>
                    <a:pt x="4227" y="3894"/>
                    <a:pt x="4179" y="3918"/>
                    <a:pt x="4156" y="3930"/>
                  </a:cubicBezTo>
                  <a:lnTo>
                    <a:pt x="2572" y="5084"/>
                  </a:lnTo>
                  <a:lnTo>
                    <a:pt x="2810" y="4108"/>
                  </a:lnTo>
                  <a:cubicBezTo>
                    <a:pt x="2822" y="4061"/>
                    <a:pt x="2810" y="4001"/>
                    <a:pt x="2786" y="3953"/>
                  </a:cubicBezTo>
                  <a:cubicBezTo>
                    <a:pt x="2751" y="3918"/>
                    <a:pt x="2703" y="3894"/>
                    <a:pt x="2644" y="3894"/>
                  </a:cubicBezTo>
                  <a:lnTo>
                    <a:pt x="703" y="3894"/>
                  </a:lnTo>
                  <a:cubicBezTo>
                    <a:pt x="489" y="3894"/>
                    <a:pt x="322" y="3739"/>
                    <a:pt x="322" y="3525"/>
                  </a:cubicBezTo>
                  <a:lnTo>
                    <a:pt x="322" y="679"/>
                  </a:lnTo>
                  <a:cubicBezTo>
                    <a:pt x="322" y="477"/>
                    <a:pt x="489" y="310"/>
                    <a:pt x="703" y="310"/>
                  </a:cubicBezTo>
                  <a:close/>
                  <a:moveTo>
                    <a:pt x="6382" y="1036"/>
                  </a:moveTo>
                  <a:cubicBezTo>
                    <a:pt x="6585" y="1036"/>
                    <a:pt x="6751" y="1203"/>
                    <a:pt x="6751" y="1417"/>
                  </a:cubicBezTo>
                  <a:lnTo>
                    <a:pt x="6751" y="4251"/>
                  </a:lnTo>
                  <a:lnTo>
                    <a:pt x="6739" y="4251"/>
                  </a:lnTo>
                  <a:cubicBezTo>
                    <a:pt x="6739" y="4465"/>
                    <a:pt x="6573" y="4632"/>
                    <a:pt x="6370" y="4632"/>
                  </a:cubicBezTo>
                  <a:lnTo>
                    <a:pt x="4953" y="4632"/>
                  </a:lnTo>
                  <a:cubicBezTo>
                    <a:pt x="4906" y="4632"/>
                    <a:pt x="4870" y="4644"/>
                    <a:pt x="4822" y="4692"/>
                  </a:cubicBezTo>
                  <a:cubicBezTo>
                    <a:pt x="4787" y="4727"/>
                    <a:pt x="4775" y="4775"/>
                    <a:pt x="4787" y="4823"/>
                  </a:cubicBezTo>
                  <a:lnTo>
                    <a:pt x="4906" y="5501"/>
                  </a:lnTo>
                  <a:lnTo>
                    <a:pt x="3691" y="4692"/>
                  </a:lnTo>
                  <a:lnTo>
                    <a:pt x="4299" y="4239"/>
                  </a:lnTo>
                  <a:lnTo>
                    <a:pt x="5668" y="4239"/>
                  </a:lnTo>
                  <a:cubicBezTo>
                    <a:pt x="6049" y="4239"/>
                    <a:pt x="6370" y="3930"/>
                    <a:pt x="6370" y="3537"/>
                  </a:cubicBezTo>
                  <a:lnTo>
                    <a:pt x="6370" y="1036"/>
                  </a:lnTo>
                  <a:close/>
                  <a:moveTo>
                    <a:pt x="703" y="1"/>
                  </a:moveTo>
                  <a:cubicBezTo>
                    <a:pt x="310" y="1"/>
                    <a:pt x="0" y="310"/>
                    <a:pt x="0" y="703"/>
                  </a:cubicBezTo>
                  <a:lnTo>
                    <a:pt x="0" y="3537"/>
                  </a:lnTo>
                  <a:cubicBezTo>
                    <a:pt x="0" y="3930"/>
                    <a:pt x="310" y="4239"/>
                    <a:pt x="703" y="4239"/>
                  </a:cubicBezTo>
                  <a:lnTo>
                    <a:pt x="1405" y="4239"/>
                  </a:lnTo>
                  <a:lnTo>
                    <a:pt x="1405" y="4251"/>
                  </a:lnTo>
                  <a:cubicBezTo>
                    <a:pt x="1405" y="4644"/>
                    <a:pt x="1727" y="4954"/>
                    <a:pt x="2108" y="4954"/>
                  </a:cubicBezTo>
                  <a:lnTo>
                    <a:pt x="2263" y="4954"/>
                  </a:lnTo>
                  <a:lnTo>
                    <a:pt x="2203" y="5227"/>
                  </a:lnTo>
                  <a:cubicBezTo>
                    <a:pt x="2167" y="5323"/>
                    <a:pt x="2215" y="5430"/>
                    <a:pt x="2298" y="5489"/>
                  </a:cubicBezTo>
                  <a:cubicBezTo>
                    <a:pt x="2346" y="5525"/>
                    <a:pt x="2394" y="5537"/>
                    <a:pt x="2453" y="5537"/>
                  </a:cubicBezTo>
                  <a:cubicBezTo>
                    <a:pt x="2513" y="5537"/>
                    <a:pt x="2560" y="5525"/>
                    <a:pt x="2596" y="5489"/>
                  </a:cubicBezTo>
                  <a:lnTo>
                    <a:pt x="3334" y="4954"/>
                  </a:lnTo>
                  <a:lnTo>
                    <a:pt x="3489" y="4954"/>
                  </a:lnTo>
                  <a:lnTo>
                    <a:pt x="4882" y="5882"/>
                  </a:lnTo>
                  <a:cubicBezTo>
                    <a:pt x="4918" y="5906"/>
                    <a:pt x="4965" y="5918"/>
                    <a:pt x="5013" y="5918"/>
                  </a:cubicBezTo>
                  <a:cubicBezTo>
                    <a:pt x="5061" y="5918"/>
                    <a:pt x="5096" y="5906"/>
                    <a:pt x="5144" y="5882"/>
                  </a:cubicBezTo>
                  <a:cubicBezTo>
                    <a:pt x="5239" y="5823"/>
                    <a:pt x="5287" y="5727"/>
                    <a:pt x="5263" y="5620"/>
                  </a:cubicBezTo>
                  <a:lnTo>
                    <a:pt x="5168" y="4954"/>
                  </a:lnTo>
                  <a:lnTo>
                    <a:pt x="6382" y="4954"/>
                  </a:lnTo>
                  <a:cubicBezTo>
                    <a:pt x="6763" y="4954"/>
                    <a:pt x="7085" y="4644"/>
                    <a:pt x="7085" y="4251"/>
                  </a:cubicBezTo>
                  <a:lnTo>
                    <a:pt x="7085" y="1417"/>
                  </a:lnTo>
                  <a:cubicBezTo>
                    <a:pt x="7085" y="1024"/>
                    <a:pt x="6775" y="715"/>
                    <a:pt x="6382" y="715"/>
                  </a:cubicBezTo>
                  <a:cubicBezTo>
                    <a:pt x="6370" y="310"/>
                    <a:pt x="6061" y="1"/>
                    <a:pt x="5668" y="1"/>
                  </a:cubicBezTo>
                  <a:close/>
                </a:path>
              </a:pathLst>
            </a:custGeom>
            <a:solidFill>
              <a:schemeClr val="accent4"/>
            </a:solidFill>
            <a:ln>
              <a:solidFill>
                <a:schemeClr val="accent6"/>
              </a:solidFill>
            </a:ln>
          </p:spPr>
          <p:txBody>
            <a:bodyPr spcFirstLastPara="1" wrap="square" lIns="121900" tIns="121900" rIns="121900" bIns="121900" anchor="ctr" anchorCtr="0">
              <a:noAutofit/>
            </a:bodyPr>
            <a:lstStyle/>
            <a:p>
              <a:endParaRPr sz="2400"/>
            </a:p>
          </p:txBody>
        </p:sp>
        <p:sp>
          <p:nvSpPr>
            <p:cNvPr id="53" name="Google Shape;395;p37"/>
            <p:cNvSpPr/>
            <p:nvPr/>
          </p:nvSpPr>
          <p:spPr>
            <a:xfrm>
              <a:off x="7193663" y="2003511"/>
              <a:ext cx="27308" cy="10248"/>
            </a:xfrm>
            <a:custGeom>
              <a:avLst/>
              <a:gdLst/>
              <a:ahLst/>
              <a:cxnLst/>
              <a:rect l="l" t="t" r="r" b="b"/>
              <a:pathLst>
                <a:path w="858" h="322" extrusionOk="0">
                  <a:moveTo>
                    <a:pt x="167" y="0"/>
                  </a:moveTo>
                  <a:cubicBezTo>
                    <a:pt x="72" y="0"/>
                    <a:pt x="1" y="72"/>
                    <a:pt x="1" y="167"/>
                  </a:cubicBezTo>
                  <a:cubicBezTo>
                    <a:pt x="1" y="250"/>
                    <a:pt x="72" y="322"/>
                    <a:pt x="167" y="322"/>
                  </a:cubicBezTo>
                  <a:lnTo>
                    <a:pt x="703" y="322"/>
                  </a:lnTo>
                  <a:cubicBezTo>
                    <a:pt x="786" y="322"/>
                    <a:pt x="858" y="250"/>
                    <a:pt x="858" y="167"/>
                  </a:cubicBezTo>
                  <a:cubicBezTo>
                    <a:pt x="858" y="72"/>
                    <a:pt x="786" y="0"/>
                    <a:pt x="703" y="0"/>
                  </a:cubicBezTo>
                  <a:close/>
                </a:path>
              </a:pathLst>
            </a:custGeom>
            <a:solidFill>
              <a:schemeClr val="accent4"/>
            </a:solidFill>
            <a:ln>
              <a:solidFill>
                <a:schemeClr val="accent6"/>
              </a:solidFill>
            </a:ln>
          </p:spPr>
          <p:txBody>
            <a:bodyPr spcFirstLastPara="1" wrap="square" lIns="121900" tIns="121900" rIns="121900" bIns="121900" anchor="ctr" anchorCtr="0">
              <a:noAutofit/>
            </a:bodyPr>
            <a:lstStyle/>
            <a:p>
              <a:endParaRPr sz="2400"/>
            </a:p>
          </p:txBody>
        </p:sp>
        <p:sp>
          <p:nvSpPr>
            <p:cNvPr id="54" name="Google Shape;396;p37"/>
            <p:cNvSpPr/>
            <p:nvPr/>
          </p:nvSpPr>
          <p:spPr>
            <a:xfrm>
              <a:off x="7233065" y="2003511"/>
              <a:ext cx="83802" cy="10248"/>
            </a:xfrm>
            <a:custGeom>
              <a:avLst/>
              <a:gdLst/>
              <a:ahLst/>
              <a:cxnLst/>
              <a:rect l="l" t="t" r="r" b="b"/>
              <a:pathLst>
                <a:path w="2633" h="322" extrusionOk="0">
                  <a:moveTo>
                    <a:pt x="156" y="0"/>
                  </a:moveTo>
                  <a:cubicBezTo>
                    <a:pt x="72" y="0"/>
                    <a:pt x="1" y="72"/>
                    <a:pt x="1" y="167"/>
                  </a:cubicBezTo>
                  <a:cubicBezTo>
                    <a:pt x="1" y="250"/>
                    <a:pt x="72" y="322"/>
                    <a:pt x="156" y="322"/>
                  </a:cubicBezTo>
                  <a:lnTo>
                    <a:pt x="2465" y="322"/>
                  </a:lnTo>
                  <a:cubicBezTo>
                    <a:pt x="2561" y="322"/>
                    <a:pt x="2632" y="250"/>
                    <a:pt x="2632" y="167"/>
                  </a:cubicBezTo>
                  <a:cubicBezTo>
                    <a:pt x="2632" y="72"/>
                    <a:pt x="2573" y="0"/>
                    <a:pt x="2465" y="0"/>
                  </a:cubicBezTo>
                  <a:close/>
                </a:path>
              </a:pathLst>
            </a:custGeom>
            <a:solidFill>
              <a:schemeClr val="accent4"/>
            </a:solidFill>
            <a:ln>
              <a:solidFill>
                <a:schemeClr val="accent6"/>
              </a:solidFill>
            </a:ln>
          </p:spPr>
          <p:txBody>
            <a:bodyPr spcFirstLastPara="1" wrap="square" lIns="121900" tIns="121900" rIns="121900" bIns="121900" anchor="ctr" anchorCtr="0">
              <a:noAutofit/>
            </a:bodyPr>
            <a:lstStyle/>
            <a:p>
              <a:endParaRPr sz="2400"/>
            </a:p>
          </p:txBody>
        </p:sp>
        <p:sp>
          <p:nvSpPr>
            <p:cNvPr id="55" name="Google Shape;397;p37"/>
            <p:cNvSpPr/>
            <p:nvPr/>
          </p:nvSpPr>
          <p:spPr>
            <a:xfrm>
              <a:off x="7193281" y="2031933"/>
              <a:ext cx="123936" cy="10248"/>
            </a:xfrm>
            <a:custGeom>
              <a:avLst/>
              <a:gdLst/>
              <a:ahLst/>
              <a:cxnLst/>
              <a:rect l="l" t="t" r="r" b="b"/>
              <a:pathLst>
                <a:path w="3894" h="322" extrusionOk="0">
                  <a:moveTo>
                    <a:pt x="155" y="0"/>
                  </a:moveTo>
                  <a:cubicBezTo>
                    <a:pt x="72" y="0"/>
                    <a:pt x="1" y="71"/>
                    <a:pt x="1" y="167"/>
                  </a:cubicBezTo>
                  <a:cubicBezTo>
                    <a:pt x="1" y="250"/>
                    <a:pt x="72" y="322"/>
                    <a:pt x="155" y="322"/>
                  </a:cubicBezTo>
                  <a:lnTo>
                    <a:pt x="3715" y="322"/>
                  </a:lnTo>
                  <a:cubicBezTo>
                    <a:pt x="3811" y="322"/>
                    <a:pt x="3882" y="250"/>
                    <a:pt x="3882" y="167"/>
                  </a:cubicBezTo>
                  <a:cubicBezTo>
                    <a:pt x="3894" y="71"/>
                    <a:pt x="3823" y="0"/>
                    <a:pt x="3715" y="0"/>
                  </a:cubicBezTo>
                  <a:close/>
                </a:path>
              </a:pathLst>
            </a:custGeom>
            <a:solidFill>
              <a:schemeClr val="accent4"/>
            </a:solidFill>
            <a:ln>
              <a:solidFill>
                <a:schemeClr val="accent6"/>
              </a:solidFill>
            </a:ln>
          </p:spPr>
          <p:txBody>
            <a:bodyPr spcFirstLastPara="1" wrap="square" lIns="121900" tIns="121900" rIns="121900" bIns="121900" anchor="ctr" anchorCtr="0">
              <a:noAutofit/>
            </a:bodyPr>
            <a:lstStyle/>
            <a:p>
              <a:endParaRPr sz="2400"/>
            </a:p>
          </p:txBody>
        </p:sp>
        <p:sp>
          <p:nvSpPr>
            <p:cNvPr id="56" name="Google Shape;398;p37"/>
            <p:cNvSpPr/>
            <p:nvPr/>
          </p:nvSpPr>
          <p:spPr>
            <a:xfrm>
              <a:off x="7193663" y="2059973"/>
              <a:ext cx="83770" cy="10248"/>
            </a:xfrm>
            <a:custGeom>
              <a:avLst/>
              <a:gdLst/>
              <a:ahLst/>
              <a:cxnLst/>
              <a:rect l="l" t="t" r="r" b="b"/>
              <a:pathLst>
                <a:path w="2632" h="322" extrusionOk="0">
                  <a:moveTo>
                    <a:pt x="167" y="0"/>
                  </a:moveTo>
                  <a:cubicBezTo>
                    <a:pt x="72" y="0"/>
                    <a:pt x="1" y="72"/>
                    <a:pt x="1" y="155"/>
                  </a:cubicBezTo>
                  <a:cubicBezTo>
                    <a:pt x="1" y="250"/>
                    <a:pt x="72" y="322"/>
                    <a:pt x="167" y="322"/>
                  </a:cubicBezTo>
                  <a:lnTo>
                    <a:pt x="2465" y="322"/>
                  </a:lnTo>
                  <a:cubicBezTo>
                    <a:pt x="2560" y="322"/>
                    <a:pt x="2632" y="250"/>
                    <a:pt x="2632" y="155"/>
                  </a:cubicBezTo>
                  <a:cubicBezTo>
                    <a:pt x="2632" y="72"/>
                    <a:pt x="2560" y="0"/>
                    <a:pt x="2465" y="0"/>
                  </a:cubicBezTo>
                  <a:close/>
                </a:path>
              </a:pathLst>
            </a:custGeom>
            <a:solidFill>
              <a:schemeClr val="accent4"/>
            </a:solidFill>
            <a:ln>
              <a:solidFill>
                <a:schemeClr val="accent6"/>
              </a:solidFill>
            </a:ln>
          </p:spPr>
          <p:txBody>
            <a:bodyPr spcFirstLastPara="1" wrap="square" lIns="121900" tIns="121900" rIns="121900" bIns="121900" anchor="ctr" anchorCtr="0">
              <a:noAutofit/>
            </a:bodyPr>
            <a:lstStyle/>
            <a:p>
              <a:endParaRPr sz="2400"/>
            </a:p>
          </p:txBody>
        </p:sp>
        <p:sp>
          <p:nvSpPr>
            <p:cNvPr id="57" name="Google Shape;399;p37"/>
            <p:cNvSpPr/>
            <p:nvPr/>
          </p:nvSpPr>
          <p:spPr>
            <a:xfrm>
              <a:off x="7289145" y="2059973"/>
              <a:ext cx="27722" cy="10248"/>
            </a:xfrm>
            <a:custGeom>
              <a:avLst/>
              <a:gdLst/>
              <a:ahLst/>
              <a:cxnLst/>
              <a:rect l="l" t="t" r="r" b="b"/>
              <a:pathLst>
                <a:path w="871" h="322" extrusionOk="0">
                  <a:moveTo>
                    <a:pt x="168" y="0"/>
                  </a:moveTo>
                  <a:cubicBezTo>
                    <a:pt x="84" y="0"/>
                    <a:pt x="1" y="72"/>
                    <a:pt x="1" y="155"/>
                  </a:cubicBezTo>
                  <a:cubicBezTo>
                    <a:pt x="1" y="250"/>
                    <a:pt x="84" y="322"/>
                    <a:pt x="168" y="322"/>
                  </a:cubicBezTo>
                  <a:lnTo>
                    <a:pt x="703" y="322"/>
                  </a:lnTo>
                  <a:cubicBezTo>
                    <a:pt x="799" y="322"/>
                    <a:pt x="870" y="250"/>
                    <a:pt x="870" y="155"/>
                  </a:cubicBezTo>
                  <a:cubicBezTo>
                    <a:pt x="870" y="72"/>
                    <a:pt x="811" y="0"/>
                    <a:pt x="703" y="0"/>
                  </a:cubicBezTo>
                  <a:close/>
                </a:path>
              </a:pathLst>
            </a:custGeom>
            <a:solidFill>
              <a:schemeClr val="accent4"/>
            </a:solidFill>
            <a:ln>
              <a:solidFill>
                <a:schemeClr val="accent6"/>
              </a:solidFill>
            </a:ln>
          </p:spPr>
          <p:txBody>
            <a:bodyPr spcFirstLastPara="1" wrap="square" lIns="121900" tIns="121900" rIns="121900" bIns="121900" anchor="ctr" anchorCtr="0">
              <a:noAutofit/>
            </a:bodyPr>
            <a:lstStyle/>
            <a:p>
              <a:endParaRPr sz="2400"/>
            </a:p>
          </p:txBody>
        </p:sp>
      </p:grpSp>
      <p:sp>
        <p:nvSpPr>
          <p:cNvPr id="58" name="Freeform 32"/>
          <p:cNvSpPr/>
          <p:nvPr/>
        </p:nvSpPr>
        <p:spPr>
          <a:xfrm>
            <a:off x="6887598" y="5970192"/>
            <a:ext cx="461415" cy="418793"/>
          </a:xfrm>
          <a:custGeom>
            <a:avLst/>
            <a:gdLst/>
            <a:ahLst/>
            <a:cxnLst/>
            <a:rect l="l" t="t" r="r" b="b"/>
            <a:pathLst>
              <a:path w="939635" h="939635">
                <a:moveTo>
                  <a:pt x="0" y="0"/>
                </a:moveTo>
                <a:lnTo>
                  <a:pt x="939636" y="0"/>
                </a:lnTo>
                <a:lnTo>
                  <a:pt x="939636" y="939635"/>
                </a:lnTo>
                <a:lnTo>
                  <a:pt x="0" y="939635"/>
                </a:lnTo>
                <a:lnTo>
                  <a:pt x="0" y="0"/>
                </a:lnTo>
                <a:close/>
              </a:path>
            </a:pathLst>
          </a:custGeom>
          <a:blipFill>
            <a:blip r:embed="rId3">
              <a:duotone>
                <a:schemeClr val="accent6">
                  <a:shade val="45000"/>
                  <a:satMod val="135000"/>
                </a:schemeClr>
                <a:prstClr val="white"/>
              </a:duotone>
              <a:extLst>
                <a:ext uri="{BEBA8EAE-BF5A-486C-A8C5-ECC9F3942E4B}">
                  <a14:imgProps xmlns:a14="http://schemas.microsoft.com/office/drawing/2010/main">
                    <a14:imgLayer r:embed="rId4">
                      <a14:imgEffect>
                        <a14:brightnessContrast bright="-20000" contrast="-40000"/>
                      </a14:imgEffect>
                    </a14:imgLayer>
                  </a14:imgProps>
                </a:ext>
              </a:extLst>
            </a:blip>
            <a:stretch>
              <a:fillRect/>
            </a:stretch>
          </a:blipFill>
        </p:spPr>
        <p:txBody>
          <a:bodyPr/>
          <a:lstStyle/>
          <a:p>
            <a:endParaRPr lang="fr-FR" sz="2400"/>
          </a:p>
        </p:txBody>
      </p:sp>
      <p:grpSp>
        <p:nvGrpSpPr>
          <p:cNvPr id="59" name="Google Shape;8788;p73"/>
          <p:cNvGrpSpPr/>
          <p:nvPr/>
        </p:nvGrpSpPr>
        <p:grpSpPr>
          <a:xfrm>
            <a:off x="4826405" y="5126110"/>
            <a:ext cx="452195" cy="304839"/>
            <a:chOff x="7989683" y="2350207"/>
            <a:chExt cx="332761" cy="234066"/>
          </a:xfrm>
        </p:grpSpPr>
        <p:sp>
          <p:nvSpPr>
            <p:cNvPr id="60" name="Google Shape;8789;p73"/>
            <p:cNvSpPr/>
            <p:nvPr/>
          </p:nvSpPr>
          <p:spPr>
            <a:xfrm>
              <a:off x="8258902" y="2396188"/>
              <a:ext cx="29119" cy="22101"/>
            </a:xfrm>
            <a:custGeom>
              <a:avLst/>
              <a:gdLst/>
              <a:ahLst/>
              <a:cxnLst/>
              <a:rect l="l" t="t" r="r" b="b"/>
              <a:pathLst>
                <a:path w="917" h="696" extrusionOk="0">
                  <a:moveTo>
                    <a:pt x="165" y="0"/>
                  </a:moveTo>
                  <a:cubicBezTo>
                    <a:pt x="114" y="0"/>
                    <a:pt x="64" y="22"/>
                    <a:pt x="36" y="64"/>
                  </a:cubicBezTo>
                  <a:cubicBezTo>
                    <a:pt x="0" y="148"/>
                    <a:pt x="12" y="243"/>
                    <a:pt x="84" y="291"/>
                  </a:cubicBezTo>
                  <a:cubicBezTo>
                    <a:pt x="262" y="410"/>
                    <a:pt x="441" y="529"/>
                    <a:pt x="631" y="660"/>
                  </a:cubicBezTo>
                  <a:cubicBezTo>
                    <a:pt x="667" y="684"/>
                    <a:pt x="691" y="695"/>
                    <a:pt x="726" y="695"/>
                  </a:cubicBezTo>
                  <a:cubicBezTo>
                    <a:pt x="762" y="695"/>
                    <a:pt x="834" y="660"/>
                    <a:pt x="857" y="624"/>
                  </a:cubicBezTo>
                  <a:cubicBezTo>
                    <a:pt x="917" y="565"/>
                    <a:pt x="893" y="457"/>
                    <a:pt x="810" y="398"/>
                  </a:cubicBezTo>
                  <a:cubicBezTo>
                    <a:pt x="619" y="267"/>
                    <a:pt x="441" y="148"/>
                    <a:pt x="262" y="29"/>
                  </a:cubicBezTo>
                  <a:cubicBezTo>
                    <a:pt x="234" y="10"/>
                    <a:pt x="199" y="0"/>
                    <a:pt x="165" y="0"/>
                  </a:cubicBezTo>
                  <a:close/>
                </a:path>
              </a:pathLst>
            </a:custGeom>
            <a:ln>
              <a:solidFill>
                <a:schemeClr val="accent6"/>
              </a:solidFill>
            </a:ln>
          </p:spPr>
          <p:style>
            <a:lnRef idx="1">
              <a:schemeClr val="accent4"/>
            </a:lnRef>
            <a:fillRef idx="2">
              <a:schemeClr val="accent4"/>
            </a:fillRef>
            <a:effectRef idx="1">
              <a:schemeClr val="accent4"/>
            </a:effectRef>
            <a:fontRef idx="minor">
              <a:schemeClr val="dk1"/>
            </a:fontRef>
          </p:style>
          <p:txBody>
            <a:bodyPr spcFirstLastPara="1" wrap="square" lIns="121900" tIns="121900" rIns="121900" bIns="121900" anchor="ctr" anchorCtr="0">
              <a:noAutofit/>
            </a:bodyPr>
            <a:lstStyle/>
            <a:p>
              <a:endParaRPr sz="2400"/>
            </a:p>
          </p:txBody>
        </p:sp>
        <p:sp>
          <p:nvSpPr>
            <p:cNvPr id="61" name="Google Shape;8790;p73"/>
            <p:cNvSpPr/>
            <p:nvPr/>
          </p:nvSpPr>
          <p:spPr>
            <a:xfrm>
              <a:off x="8051320" y="2350207"/>
              <a:ext cx="194753" cy="49919"/>
            </a:xfrm>
            <a:custGeom>
              <a:avLst/>
              <a:gdLst/>
              <a:ahLst/>
              <a:cxnLst/>
              <a:rect l="l" t="t" r="r" b="b"/>
              <a:pathLst>
                <a:path w="6133" h="1572" extrusionOk="0">
                  <a:moveTo>
                    <a:pt x="3299" y="0"/>
                  </a:moveTo>
                  <a:cubicBezTo>
                    <a:pt x="2501" y="0"/>
                    <a:pt x="1441" y="417"/>
                    <a:pt x="108" y="1274"/>
                  </a:cubicBezTo>
                  <a:cubicBezTo>
                    <a:pt x="24" y="1322"/>
                    <a:pt x="1" y="1429"/>
                    <a:pt x="60" y="1501"/>
                  </a:cubicBezTo>
                  <a:cubicBezTo>
                    <a:pt x="84" y="1548"/>
                    <a:pt x="144" y="1572"/>
                    <a:pt x="191" y="1572"/>
                  </a:cubicBezTo>
                  <a:cubicBezTo>
                    <a:pt x="227" y="1572"/>
                    <a:pt x="251" y="1560"/>
                    <a:pt x="286" y="1548"/>
                  </a:cubicBezTo>
                  <a:cubicBezTo>
                    <a:pt x="1572" y="727"/>
                    <a:pt x="2560" y="322"/>
                    <a:pt x="3299" y="322"/>
                  </a:cubicBezTo>
                  <a:cubicBezTo>
                    <a:pt x="3954" y="322"/>
                    <a:pt x="4787" y="643"/>
                    <a:pt x="5859" y="1262"/>
                  </a:cubicBezTo>
                  <a:cubicBezTo>
                    <a:pt x="5885" y="1277"/>
                    <a:pt x="5912" y="1284"/>
                    <a:pt x="5939" y="1284"/>
                  </a:cubicBezTo>
                  <a:cubicBezTo>
                    <a:pt x="5997" y="1284"/>
                    <a:pt x="6052" y="1252"/>
                    <a:pt x="6085" y="1203"/>
                  </a:cubicBezTo>
                  <a:cubicBezTo>
                    <a:pt x="6132" y="1131"/>
                    <a:pt x="6097" y="1024"/>
                    <a:pt x="6025" y="977"/>
                  </a:cubicBezTo>
                  <a:cubicBezTo>
                    <a:pt x="4906" y="322"/>
                    <a:pt x="4013" y="0"/>
                    <a:pt x="3299" y="0"/>
                  </a:cubicBezTo>
                  <a:close/>
                </a:path>
              </a:pathLst>
            </a:custGeom>
            <a:ln>
              <a:solidFill>
                <a:schemeClr val="accent6"/>
              </a:solidFill>
            </a:ln>
          </p:spPr>
          <p:style>
            <a:lnRef idx="1">
              <a:schemeClr val="accent4"/>
            </a:lnRef>
            <a:fillRef idx="2">
              <a:schemeClr val="accent4"/>
            </a:fillRef>
            <a:effectRef idx="1">
              <a:schemeClr val="accent4"/>
            </a:effectRef>
            <a:fontRef idx="minor">
              <a:schemeClr val="dk1"/>
            </a:fontRef>
          </p:style>
          <p:txBody>
            <a:bodyPr spcFirstLastPara="1" wrap="square" lIns="121900" tIns="121900" rIns="121900" bIns="121900" anchor="ctr" anchorCtr="0">
              <a:noAutofit/>
            </a:bodyPr>
            <a:lstStyle/>
            <a:p>
              <a:endParaRPr sz="2400"/>
            </a:p>
          </p:txBody>
        </p:sp>
        <p:sp>
          <p:nvSpPr>
            <p:cNvPr id="62" name="Google Shape;8791;p73"/>
            <p:cNvSpPr/>
            <p:nvPr/>
          </p:nvSpPr>
          <p:spPr>
            <a:xfrm>
              <a:off x="7989683" y="2378183"/>
              <a:ext cx="332761" cy="206090"/>
            </a:xfrm>
            <a:custGeom>
              <a:avLst/>
              <a:gdLst/>
              <a:ahLst/>
              <a:cxnLst/>
              <a:rect l="l" t="t" r="r" b="b"/>
              <a:pathLst>
                <a:path w="10479" h="6490" extrusionOk="0">
                  <a:moveTo>
                    <a:pt x="5240" y="334"/>
                  </a:moveTo>
                  <a:cubicBezTo>
                    <a:pt x="6597" y="334"/>
                    <a:pt x="9276" y="2453"/>
                    <a:pt x="10086" y="3096"/>
                  </a:cubicBezTo>
                  <a:cubicBezTo>
                    <a:pt x="10121" y="3132"/>
                    <a:pt x="10157" y="3179"/>
                    <a:pt x="10157" y="3239"/>
                  </a:cubicBezTo>
                  <a:cubicBezTo>
                    <a:pt x="10157" y="3298"/>
                    <a:pt x="10121" y="3346"/>
                    <a:pt x="10086" y="3394"/>
                  </a:cubicBezTo>
                  <a:cubicBezTo>
                    <a:pt x="9288" y="4025"/>
                    <a:pt x="6597" y="6144"/>
                    <a:pt x="5240" y="6144"/>
                  </a:cubicBezTo>
                  <a:cubicBezTo>
                    <a:pt x="3894" y="6144"/>
                    <a:pt x="1215" y="4025"/>
                    <a:pt x="406" y="3394"/>
                  </a:cubicBezTo>
                  <a:cubicBezTo>
                    <a:pt x="358" y="3346"/>
                    <a:pt x="334" y="3298"/>
                    <a:pt x="334" y="3239"/>
                  </a:cubicBezTo>
                  <a:cubicBezTo>
                    <a:pt x="334" y="3179"/>
                    <a:pt x="358" y="3120"/>
                    <a:pt x="406" y="3096"/>
                  </a:cubicBezTo>
                  <a:cubicBezTo>
                    <a:pt x="1192" y="2453"/>
                    <a:pt x="3894" y="334"/>
                    <a:pt x="5240" y="334"/>
                  </a:cubicBezTo>
                  <a:close/>
                  <a:moveTo>
                    <a:pt x="5240" y="0"/>
                  </a:moveTo>
                  <a:cubicBezTo>
                    <a:pt x="3811" y="0"/>
                    <a:pt x="1239" y="1977"/>
                    <a:pt x="191" y="2822"/>
                  </a:cubicBezTo>
                  <a:cubicBezTo>
                    <a:pt x="84" y="2929"/>
                    <a:pt x="1" y="3072"/>
                    <a:pt x="1" y="3239"/>
                  </a:cubicBezTo>
                  <a:cubicBezTo>
                    <a:pt x="1" y="3406"/>
                    <a:pt x="84" y="3548"/>
                    <a:pt x="191" y="3656"/>
                  </a:cubicBezTo>
                  <a:cubicBezTo>
                    <a:pt x="1239" y="4501"/>
                    <a:pt x="3811" y="6489"/>
                    <a:pt x="5240" y="6489"/>
                  </a:cubicBezTo>
                  <a:cubicBezTo>
                    <a:pt x="6657" y="6489"/>
                    <a:pt x="9252" y="4501"/>
                    <a:pt x="10288" y="3656"/>
                  </a:cubicBezTo>
                  <a:cubicBezTo>
                    <a:pt x="10407" y="3548"/>
                    <a:pt x="10478" y="3406"/>
                    <a:pt x="10478" y="3239"/>
                  </a:cubicBezTo>
                  <a:cubicBezTo>
                    <a:pt x="10478" y="3072"/>
                    <a:pt x="10407" y="2929"/>
                    <a:pt x="10288" y="2822"/>
                  </a:cubicBezTo>
                  <a:cubicBezTo>
                    <a:pt x="9252" y="1977"/>
                    <a:pt x="6668" y="0"/>
                    <a:pt x="5240" y="0"/>
                  </a:cubicBezTo>
                  <a:close/>
                </a:path>
              </a:pathLst>
            </a:custGeom>
            <a:ln>
              <a:solidFill>
                <a:schemeClr val="accent6"/>
              </a:solidFill>
            </a:ln>
          </p:spPr>
          <p:style>
            <a:lnRef idx="1">
              <a:schemeClr val="accent4"/>
            </a:lnRef>
            <a:fillRef idx="2">
              <a:schemeClr val="accent4"/>
            </a:fillRef>
            <a:effectRef idx="1">
              <a:schemeClr val="accent4"/>
            </a:effectRef>
            <a:fontRef idx="minor">
              <a:schemeClr val="dk1"/>
            </a:fontRef>
          </p:style>
          <p:txBody>
            <a:bodyPr spcFirstLastPara="1" wrap="square" lIns="121900" tIns="121900" rIns="121900" bIns="121900" anchor="ctr" anchorCtr="0">
              <a:noAutofit/>
            </a:bodyPr>
            <a:lstStyle/>
            <a:p>
              <a:endParaRPr sz="2400"/>
            </a:p>
          </p:txBody>
        </p:sp>
        <p:sp>
          <p:nvSpPr>
            <p:cNvPr id="63" name="Google Shape;8792;p73"/>
            <p:cNvSpPr/>
            <p:nvPr/>
          </p:nvSpPr>
          <p:spPr>
            <a:xfrm>
              <a:off x="8081201" y="2405746"/>
              <a:ext cx="151598" cy="149884"/>
            </a:xfrm>
            <a:custGeom>
              <a:avLst/>
              <a:gdLst/>
              <a:ahLst/>
              <a:cxnLst/>
              <a:rect l="l" t="t" r="r" b="b"/>
              <a:pathLst>
                <a:path w="4774" h="4720" extrusionOk="0">
                  <a:moveTo>
                    <a:pt x="2351" y="1"/>
                  </a:moveTo>
                  <a:cubicBezTo>
                    <a:pt x="2329" y="1"/>
                    <a:pt x="2308" y="1"/>
                    <a:pt x="2286" y="2"/>
                  </a:cubicBezTo>
                  <a:cubicBezTo>
                    <a:pt x="1048" y="49"/>
                    <a:pt x="36" y="1049"/>
                    <a:pt x="12" y="2288"/>
                  </a:cubicBezTo>
                  <a:cubicBezTo>
                    <a:pt x="0" y="2907"/>
                    <a:pt x="203" y="3478"/>
                    <a:pt x="572" y="3907"/>
                  </a:cubicBezTo>
                  <a:cubicBezTo>
                    <a:pt x="602" y="3943"/>
                    <a:pt x="646" y="3960"/>
                    <a:pt x="691" y="3960"/>
                  </a:cubicBezTo>
                  <a:cubicBezTo>
                    <a:pt x="735" y="3960"/>
                    <a:pt x="780" y="3943"/>
                    <a:pt x="810" y="3907"/>
                  </a:cubicBezTo>
                  <a:cubicBezTo>
                    <a:pt x="869" y="3847"/>
                    <a:pt x="869" y="3740"/>
                    <a:pt x="810" y="3681"/>
                  </a:cubicBezTo>
                  <a:cubicBezTo>
                    <a:pt x="488" y="3312"/>
                    <a:pt x="310" y="2800"/>
                    <a:pt x="322" y="2264"/>
                  </a:cubicBezTo>
                  <a:cubicBezTo>
                    <a:pt x="369" y="1228"/>
                    <a:pt x="1215" y="383"/>
                    <a:pt x="2262" y="335"/>
                  </a:cubicBezTo>
                  <a:cubicBezTo>
                    <a:pt x="2297" y="333"/>
                    <a:pt x="2332" y="332"/>
                    <a:pt x="2366" y="332"/>
                  </a:cubicBezTo>
                  <a:cubicBezTo>
                    <a:pt x="3487" y="332"/>
                    <a:pt x="4416" y="1263"/>
                    <a:pt x="4382" y="2407"/>
                  </a:cubicBezTo>
                  <a:cubicBezTo>
                    <a:pt x="4370" y="3478"/>
                    <a:pt x="3489" y="4347"/>
                    <a:pt x="2417" y="4395"/>
                  </a:cubicBezTo>
                  <a:cubicBezTo>
                    <a:pt x="2394" y="4396"/>
                    <a:pt x="2371" y="4396"/>
                    <a:pt x="2348" y="4396"/>
                  </a:cubicBezTo>
                  <a:cubicBezTo>
                    <a:pt x="2003" y="4396"/>
                    <a:pt x="1671" y="4313"/>
                    <a:pt x="1381" y="4157"/>
                  </a:cubicBezTo>
                  <a:cubicBezTo>
                    <a:pt x="1355" y="4141"/>
                    <a:pt x="1323" y="4132"/>
                    <a:pt x="1290" y="4132"/>
                  </a:cubicBezTo>
                  <a:cubicBezTo>
                    <a:pt x="1248" y="4132"/>
                    <a:pt x="1206" y="4147"/>
                    <a:pt x="1179" y="4181"/>
                  </a:cubicBezTo>
                  <a:cubicBezTo>
                    <a:pt x="1108" y="4264"/>
                    <a:pt x="1119" y="4395"/>
                    <a:pt x="1227" y="4443"/>
                  </a:cubicBezTo>
                  <a:cubicBezTo>
                    <a:pt x="1540" y="4615"/>
                    <a:pt x="1902" y="4720"/>
                    <a:pt x="2287" y="4720"/>
                  </a:cubicBezTo>
                  <a:cubicBezTo>
                    <a:pt x="2326" y="4720"/>
                    <a:pt x="2366" y="4719"/>
                    <a:pt x="2405" y="4716"/>
                  </a:cubicBezTo>
                  <a:cubicBezTo>
                    <a:pt x="3655" y="4693"/>
                    <a:pt x="4679" y="3681"/>
                    <a:pt x="4715" y="2442"/>
                  </a:cubicBezTo>
                  <a:cubicBezTo>
                    <a:pt x="4774" y="1095"/>
                    <a:pt x="3690" y="1"/>
                    <a:pt x="2351" y="1"/>
                  </a:cubicBezTo>
                  <a:close/>
                </a:path>
              </a:pathLst>
            </a:custGeom>
            <a:ln>
              <a:solidFill>
                <a:schemeClr val="accent6"/>
              </a:solidFill>
            </a:ln>
          </p:spPr>
          <p:style>
            <a:lnRef idx="1">
              <a:schemeClr val="accent4"/>
            </a:lnRef>
            <a:fillRef idx="2">
              <a:schemeClr val="accent4"/>
            </a:fillRef>
            <a:effectRef idx="1">
              <a:schemeClr val="accent4"/>
            </a:effectRef>
            <a:fontRef idx="minor">
              <a:schemeClr val="dk1"/>
            </a:fontRef>
          </p:style>
          <p:txBody>
            <a:bodyPr spcFirstLastPara="1" wrap="square" lIns="121900" tIns="121900" rIns="121900" bIns="121900" anchor="ctr" anchorCtr="0">
              <a:noAutofit/>
            </a:bodyPr>
            <a:lstStyle/>
            <a:p>
              <a:endParaRPr sz="2400"/>
            </a:p>
          </p:txBody>
        </p:sp>
        <p:sp>
          <p:nvSpPr>
            <p:cNvPr id="64" name="Google Shape;8793;p73"/>
            <p:cNvSpPr/>
            <p:nvPr/>
          </p:nvSpPr>
          <p:spPr>
            <a:xfrm>
              <a:off x="8115973" y="2440550"/>
              <a:ext cx="80562" cy="80213"/>
            </a:xfrm>
            <a:custGeom>
              <a:avLst/>
              <a:gdLst/>
              <a:ahLst/>
              <a:cxnLst/>
              <a:rect l="l" t="t" r="r" b="b"/>
              <a:pathLst>
                <a:path w="2537" h="2526" extrusionOk="0">
                  <a:moveTo>
                    <a:pt x="1263" y="1"/>
                  </a:moveTo>
                  <a:cubicBezTo>
                    <a:pt x="572" y="1"/>
                    <a:pt x="1" y="561"/>
                    <a:pt x="1" y="1263"/>
                  </a:cubicBezTo>
                  <a:cubicBezTo>
                    <a:pt x="1" y="1965"/>
                    <a:pt x="572" y="2525"/>
                    <a:pt x="1263" y="2525"/>
                  </a:cubicBezTo>
                  <a:cubicBezTo>
                    <a:pt x="1965" y="2525"/>
                    <a:pt x="2537" y="1965"/>
                    <a:pt x="2537" y="1263"/>
                  </a:cubicBezTo>
                  <a:cubicBezTo>
                    <a:pt x="2537" y="1168"/>
                    <a:pt x="2453" y="1096"/>
                    <a:pt x="2370" y="1096"/>
                  </a:cubicBezTo>
                  <a:cubicBezTo>
                    <a:pt x="2275" y="1096"/>
                    <a:pt x="2203" y="1168"/>
                    <a:pt x="2203" y="1263"/>
                  </a:cubicBezTo>
                  <a:cubicBezTo>
                    <a:pt x="2203" y="1787"/>
                    <a:pt x="1787" y="2204"/>
                    <a:pt x="1263" y="2204"/>
                  </a:cubicBezTo>
                  <a:cubicBezTo>
                    <a:pt x="751" y="2204"/>
                    <a:pt x="334" y="1787"/>
                    <a:pt x="334" y="1263"/>
                  </a:cubicBezTo>
                  <a:cubicBezTo>
                    <a:pt x="334" y="739"/>
                    <a:pt x="751" y="322"/>
                    <a:pt x="1263" y="322"/>
                  </a:cubicBezTo>
                  <a:cubicBezTo>
                    <a:pt x="1358" y="322"/>
                    <a:pt x="1429" y="251"/>
                    <a:pt x="1429" y="156"/>
                  </a:cubicBezTo>
                  <a:cubicBezTo>
                    <a:pt x="1429" y="72"/>
                    <a:pt x="1358" y="1"/>
                    <a:pt x="1263" y="1"/>
                  </a:cubicBezTo>
                  <a:close/>
                </a:path>
              </a:pathLst>
            </a:custGeom>
            <a:ln>
              <a:solidFill>
                <a:schemeClr val="accent6"/>
              </a:solidFill>
            </a:ln>
          </p:spPr>
          <p:style>
            <a:lnRef idx="1">
              <a:schemeClr val="accent4"/>
            </a:lnRef>
            <a:fillRef idx="2">
              <a:schemeClr val="accent4"/>
            </a:fillRef>
            <a:effectRef idx="1">
              <a:schemeClr val="accent4"/>
            </a:effectRef>
            <a:fontRef idx="minor">
              <a:schemeClr val="dk1"/>
            </a:fontRef>
          </p:style>
          <p:txBody>
            <a:bodyPr spcFirstLastPara="1" wrap="square" lIns="121900" tIns="121900" rIns="121900" bIns="121900" anchor="ctr" anchorCtr="0">
              <a:noAutofit/>
            </a:bodyPr>
            <a:lstStyle/>
            <a:p>
              <a:endParaRPr sz="2400"/>
            </a:p>
          </p:txBody>
        </p:sp>
        <p:sp>
          <p:nvSpPr>
            <p:cNvPr id="65" name="Google Shape;8794;p73"/>
            <p:cNvSpPr/>
            <p:nvPr/>
          </p:nvSpPr>
          <p:spPr>
            <a:xfrm>
              <a:off x="8164749" y="2447377"/>
              <a:ext cx="24610" cy="24610"/>
            </a:xfrm>
            <a:custGeom>
              <a:avLst/>
              <a:gdLst/>
              <a:ahLst/>
              <a:cxnLst/>
              <a:rect l="l" t="t" r="r" b="b"/>
              <a:pathLst>
                <a:path w="775" h="775" extrusionOk="0">
                  <a:moveTo>
                    <a:pt x="382" y="0"/>
                  </a:moveTo>
                  <a:cubicBezTo>
                    <a:pt x="179" y="0"/>
                    <a:pt x="1" y="179"/>
                    <a:pt x="1" y="393"/>
                  </a:cubicBezTo>
                  <a:cubicBezTo>
                    <a:pt x="1" y="596"/>
                    <a:pt x="179" y="774"/>
                    <a:pt x="382" y="774"/>
                  </a:cubicBezTo>
                  <a:cubicBezTo>
                    <a:pt x="596" y="774"/>
                    <a:pt x="774" y="596"/>
                    <a:pt x="774" y="393"/>
                  </a:cubicBezTo>
                  <a:cubicBezTo>
                    <a:pt x="774" y="179"/>
                    <a:pt x="608" y="0"/>
                    <a:pt x="382" y="0"/>
                  </a:cubicBezTo>
                  <a:close/>
                </a:path>
              </a:pathLst>
            </a:custGeom>
            <a:ln>
              <a:solidFill>
                <a:schemeClr val="accent6"/>
              </a:solidFill>
            </a:ln>
          </p:spPr>
          <p:style>
            <a:lnRef idx="1">
              <a:schemeClr val="accent4"/>
            </a:lnRef>
            <a:fillRef idx="2">
              <a:schemeClr val="accent4"/>
            </a:fillRef>
            <a:effectRef idx="1">
              <a:schemeClr val="accent4"/>
            </a:effectRef>
            <a:fontRef idx="minor">
              <a:schemeClr val="dk1"/>
            </a:fontRef>
          </p:style>
          <p:txBody>
            <a:bodyPr spcFirstLastPara="1" wrap="square" lIns="121900" tIns="121900" rIns="121900" bIns="121900" anchor="ctr" anchorCtr="0">
              <a:noAutofit/>
            </a:bodyPr>
            <a:lstStyle/>
            <a:p>
              <a:endParaRPr sz="2400"/>
            </a:p>
          </p:txBody>
        </p:sp>
      </p:grpSp>
      <p:grpSp>
        <p:nvGrpSpPr>
          <p:cNvPr id="68" name="Groupe 67"/>
          <p:cNvGrpSpPr/>
          <p:nvPr/>
        </p:nvGrpSpPr>
        <p:grpSpPr>
          <a:xfrm>
            <a:off x="409288" y="1208669"/>
            <a:ext cx="781050" cy="781050"/>
            <a:chOff x="222081" y="1703134"/>
            <a:chExt cx="781050" cy="781050"/>
          </a:xfrm>
        </p:grpSpPr>
        <p:sp>
          <p:nvSpPr>
            <p:cNvPr id="69" name="Ellipse 68"/>
            <p:cNvSpPr/>
            <p:nvPr/>
          </p:nvSpPr>
          <p:spPr>
            <a:xfrm>
              <a:off x="222081" y="1703134"/>
              <a:ext cx="781050" cy="781050"/>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0" name="Picture 4" descr="65ème CONGRÈS FÉDÉRAL du GNASPP du 24 au 25 Mars 2023 ..."/>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6857" y="1817391"/>
              <a:ext cx="523247" cy="567317"/>
            </a:xfrm>
            <a:prstGeom prst="rect">
              <a:avLst/>
            </a:prstGeom>
            <a:noFill/>
            <a:extLst>
              <a:ext uri="{909E8E84-426E-40DD-AFC4-6F175D3DCCD1}">
                <a14:hiddenFill xmlns:a14="http://schemas.microsoft.com/office/drawing/2010/main">
                  <a:solidFill>
                    <a:srgbClr val="FFFFFF"/>
                  </a:solidFill>
                </a14:hiddenFill>
              </a:ext>
            </a:extLst>
          </p:spPr>
        </p:pic>
      </p:grpSp>
      <p:sp>
        <p:nvSpPr>
          <p:cNvPr id="82" name="ZoneTexte 81"/>
          <p:cNvSpPr txBox="1"/>
          <p:nvPr/>
        </p:nvSpPr>
        <p:spPr>
          <a:xfrm>
            <a:off x="8241260" y="1462130"/>
            <a:ext cx="3821014" cy="3108543"/>
          </a:xfrm>
          <a:prstGeom prst="rect">
            <a:avLst/>
          </a:prstGeom>
          <a:noFill/>
        </p:spPr>
        <p:txBody>
          <a:bodyPr wrap="square" rtlCol="0">
            <a:spAutoFit/>
          </a:bodyPr>
          <a:lstStyle/>
          <a:p>
            <a:r>
              <a:rPr lang="fr-FR" sz="2800" b="1" dirty="0">
                <a:solidFill>
                  <a:schemeClr val="accent6"/>
                </a:solidFill>
                <a:latin typeface="+mj-lt"/>
              </a:rPr>
              <a:t>Kakemonos</a:t>
            </a:r>
          </a:p>
          <a:p>
            <a:r>
              <a:rPr lang="fr-FR" sz="2800" b="1" dirty="0">
                <a:solidFill>
                  <a:schemeClr val="accent6"/>
                </a:solidFill>
                <a:latin typeface="+mj-lt"/>
              </a:rPr>
              <a:t>Bâches publicitaires</a:t>
            </a:r>
          </a:p>
          <a:p>
            <a:r>
              <a:rPr lang="fr-FR" sz="2800" b="1" dirty="0" smtClean="0">
                <a:solidFill>
                  <a:schemeClr val="accent6"/>
                </a:solidFill>
                <a:latin typeface="+mj-lt"/>
              </a:rPr>
              <a:t>Banderoles</a:t>
            </a:r>
          </a:p>
          <a:p>
            <a:r>
              <a:rPr lang="fr-FR" sz="2800" b="1" dirty="0" smtClean="0">
                <a:solidFill>
                  <a:schemeClr val="accent6"/>
                </a:solidFill>
              </a:rPr>
              <a:t>Affiches</a:t>
            </a:r>
          </a:p>
          <a:p>
            <a:r>
              <a:rPr lang="fr-FR" sz="2800" b="1" dirty="0" smtClean="0">
                <a:solidFill>
                  <a:schemeClr val="accent6"/>
                </a:solidFill>
              </a:rPr>
              <a:t>Livret </a:t>
            </a:r>
            <a:r>
              <a:rPr lang="fr-FR" sz="2800" b="1" dirty="0">
                <a:solidFill>
                  <a:schemeClr val="accent6"/>
                </a:solidFill>
              </a:rPr>
              <a:t>de présidents</a:t>
            </a:r>
          </a:p>
          <a:p>
            <a:r>
              <a:rPr lang="fr-FR" sz="2800" b="1" dirty="0">
                <a:solidFill>
                  <a:schemeClr val="accent6"/>
                </a:solidFill>
              </a:rPr>
              <a:t>Calendriers</a:t>
            </a:r>
          </a:p>
          <a:p>
            <a:r>
              <a:rPr lang="fr-FR" sz="2800" b="1" dirty="0">
                <a:solidFill>
                  <a:schemeClr val="accent6"/>
                </a:solidFill>
              </a:rPr>
              <a:t>Carte de </a:t>
            </a:r>
            <a:r>
              <a:rPr lang="fr-FR" sz="2800" b="1" dirty="0" smtClean="0">
                <a:solidFill>
                  <a:schemeClr val="accent6"/>
                </a:solidFill>
              </a:rPr>
              <a:t>vœux</a:t>
            </a:r>
            <a:endParaRPr lang="fr-FR" sz="2800" b="1" dirty="0">
              <a:solidFill>
                <a:schemeClr val="accent6"/>
              </a:solidFill>
              <a:latin typeface="+mj-lt"/>
            </a:endParaRPr>
          </a:p>
        </p:txBody>
      </p:sp>
      <p:pic>
        <p:nvPicPr>
          <p:cNvPr id="1028" name="Picture 4" descr="Design Infographie | Kamen Groupe | Startup numérique &amp; intelligence  artificielle – Formation, Voyage, Immobilier">
            <a:extLst>
              <a:ext uri="{FF2B5EF4-FFF2-40B4-BE49-F238E27FC236}">
                <a16:creationId xmlns:a16="http://schemas.microsoft.com/office/drawing/2014/main" xmlns="" id="{585FF55F-D293-E4A1-F952-A2D1658B5A9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62006" y="2191298"/>
            <a:ext cx="4267987" cy="2742889"/>
          </a:xfrm>
          <a:prstGeom prst="rect">
            <a:avLst/>
          </a:prstGeom>
          <a:noFill/>
          <a:extLst>
            <a:ext uri="{909E8E84-426E-40DD-AFC4-6F175D3DCCD1}">
              <a14:hiddenFill xmlns:a14="http://schemas.microsoft.com/office/drawing/2010/main">
                <a:solidFill>
                  <a:srgbClr val="FFFFFF"/>
                </a:solidFill>
              </a14:hiddenFill>
            </a:ext>
          </a:extLst>
        </p:spPr>
      </p:pic>
      <p:sp>
        <p:nvSpPr>
          <p:cNvPr id="73" name="Google Shape;561;p42"/>
          <p:cNvSpPr txBox="1"/>
          <p:nvPr/>
        </p:nvSpPr>
        <p:spPr>
          <a:xfrm>
            <a:off x="1436971" y="4764849"/>
            <a:ext cx="2260873" cy="607893"/>
          </a:xfrm>
          <a:prstGeom prst="rect">
            <a:avLst/>
          </a:prstGeom>
          <a:noFill/>
          <a:ln>
            <a:noFill/>
          </a:ln>
        </p:spPr>
        <p:txBody>
          <a:bodyPr spcFirstLastPara="1" wrap="square" lIns="121900" tIns="121900" rIns="121900" bIns="121900" anchor="ctr" anchorCtr="0">
            <a:noAutofit/>
          </a:bodyPr>
          <a:lstStyle/>
          <a:p>
            <a:pPr>
              <a:lnSpc>
                <a:spcPct val="115000"/>
              </a:lnSpc>
              <a:spcAft>
                <a:spcPts val="1600"/>
              </a:spcAft>
            </a:pPr>
            <a:r>
              <a:rPr lang="fr-FR" sz="2800" b="1" dirty="0">
                <a:solidFill>
                  <a:schemeClr val="accent5"/>
                </a:solidFill>
                <a:latin typeface="Arial" panose="020B0604020202020204" pitchFamily="34" charset="0"/>
                <a:ea typeface="Calistoga"/>
                <a:cs typeface="Arial" panose="020B0604020202020204" pitchFamily="34" charset="0"/>
                <a:sym typeface="Calistoga"/>
              </a:rPr>
              <a:t>Site BSPP</a:t>
            </a:r>
          </a:p>
        </p:txBody>
      </p:sp>
      <p:grpSp>
        <p:nvGrpSpPr>
          <p:cNvPr id="6" name="Groupe 5"/>
          <p:cNvGrpSpPr/>
          <p:nvPr/>
        </p:nvGrpSpPr>
        <p:grpSpPr>
          <a:xfrm>
            <a:off x="460375" y="4676040"/>
            <a:ext cx="781050" cy="781050"/>
            <a:chOff x="743638" y="4676040"/>
            <a:chExt cx="781050" cy="781050"/>
          </a:xfrm>
        </p:grpSpPr>
        <p:sp>
          <p:nvSpPr>
            <p:cNvPr id="75" name="Ellipse 74"/>
            <p:cNvSpPr/>
            <p:nvPr/>
          </p:nvSpPr>
          <p:spPr>
            <a:xfrm>
              <a:off x="743638" y="4676040"/>
              <a:ext cx="781050" cy="781050"/>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6" name="Image 75" descr="Une image contenant texte, Emblème, logo, Marque&#10;&#10;Le contenu généré par l’IA peut être incorrect.">
              <a:extLst>
                <a:ext uri="{FF2B5EF4-FFF2-40B4-BE49-F238E27FC236}">
                  <a16:creationId xmlns:a16="http://schemas.microsoft.com/office/drawing/2014/main" xmlns="" id="{A36713A4-2EDA-F89B-66C9-65414F76FAE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71549" y="4706182"/>
              <a:ext cx="725228" cy="725228"/>
            </a:xfrm>
            <a:prstGeom prst="rect">
              <a:avLst/>
            </a:prstGeom>
          </p:spPr>
        </p:pic>
      </p:grpSp>
      <p:pic>
        <p:nvPicPr>
          <p:cNvPr id="1026" name="Picture 2" descr="Le magazine officiel des sapeurs-pompiers de Paris - allo18"/>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553548" y="5372742"/>
            <a:ext cx="1672719" cy="1179398"/>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4" descr="Calaméo - Allo 18 N° 782 (éTé 2023)"/>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4" name="AutoShape 6" descr="Calaméo - Allo 18 N° 782 (éTé 2023)"/>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031" name="Picture 7"/>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381609" y="5372742"/>
            <a:ext cx="835597" cy="11793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7" name="Picture 13"/>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862589" y="4764849"/>
            <a:ext cx="3967551" cy="1876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2"/>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592141" y="1792996"/>
            <a:ext cx="1011129" cy="10482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505585" y="3230397"/>
            <a:ext cx="2207266" cy="11027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7"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636250" y="302480"/>
            <a:ext cx="1212850" cy="1414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133843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1" name="Groupe 330">
            <a:extLst>
              <a:ext uri="{FF2B5EF4-FFF2-40B4-BE49-F238E27FC236}">
                <a16:creationId xmlns:a16="http://schemas.microsoft.com/office/drawing/2014/main" xmlns="" id="{6307C632-5BF0-58C5-F6AE-E6CA8424E49C}"/>
              </a:ext>
            </a:extLst>
          </p:cNvPr>
          <p:cNvGrpSpPr/>
          <p:nvPr/>
        </p:nvGrpSpPr>
        <p:grpSpPr>
          <a:xfrm>
            <a:off x="2183693" y="1015685"/>
            <a:ext cx="9611387" cy="5284275"/>
            <a:chOff x="1637770" y="761764"/>
            <a:chExt cx="7208540" cy="3963206"/>
          </a:xfrm>
        </p:grpSpPr>
        <p:grpSp>
          <p:nvGrpSpPr>
            <p:cNvPr id="301" name="Groupe 300">
              <a:extLst>
                <a:ext uri="{FF2B5EF4-FFF2-40B4-BE49-F238E27FC236}">
                  <a16:creationId xmlns:a16="http://schemas.microsoft.com/office/drawing/2014/main" xmlns="" id="{9B3AD49E-88F6-1D56-4EC3-CF876DE329A5}"/>
                </a:ext>
              </a:extLst>
            </p:cNvPr>
            <p:cNvGrpSpPr/>
            <p:nvPr/>
          </p:nvGrpSpPr>
          <p:grpSpPr>
            <a:xfrm>
              <a:off x="1637770" y="775789"/>
              <a:ext cx="7208540" cy="3949181"/>
              <a:chOff x="1646332" y="930859"/>
              <a:chExt cx="7208540" cy="3949181"/>
            </a:xfrm>
          </p:grpSpPr>
          <p:grpSp>
            <p:nvGrpSpPr>
              <p:cNvPr id="164" name="Groupe 163">
                <a:extLst>
                  <a:ext uri="{FF2B5EF4-FFF2-40B4-BE49-F238E27FC236}">
                    <a16:creationId xmlns:a16="http://schemas.microsoft.com/office/drawing/2014/main" xmlns="" id="{18C2D8C9-7945-345B-28E9-57B566EF44ED}"/>
                  </a:ext>
                </a:extLst>
              </p:cNvPr>
              <p:cNvGrpSpPr/>
              <p:nvPr/>
            </p:nvGrpSpPr>
            <p:grpSpPr>
              <a:xfrm>
                <a:off x="1646332" y="931487"/>
                <a:ext cx="1199816" cy="3944364"/>
                <a:chOff x="1646332" y="931487"/>
                <a:chExt cx="1199816" cy="3944364"/>
              </a:xfrm>
            </p:grpSpPr>
            <p:sp>
              <p:nvSpPr>
                <p:cNvPr id="14" name="Rectangle 13">
                  <a:extLst>
                    <a:ext uri="{FF2B5EF4-FFF2-40B4-BE49-F238E27FC236}">
                      <a16:creationId xmlns:a16="http://schemas.microsoft.com/office/drawing/2014/main" xmlns="" id="{93DAB394-5388-7B51-1B17-95BA85747AA6}"/>
                    </a:ext>
                  </a:extLst>
                </p:cNvPr>
                <p:cNvSpPr/>
                <p:nvPr/>
              </p:nvSpPr>
              <p:spPr>
                <a:xfrm>
                  <a:off x="1646332" y="931487"/>
                  <a:ext cx="1199813" cy="248951"/>
                </a:xfrm>
                <a:prstGeom prst="rect">
                  <a:avLst/>
                </a:prstGeom>
                <a:noFill/>
                <a:ln w="1270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a:p>
              </p:txBody>
            </p:sp>
            <p:grpSp>
              <p:nvGrpSpPr>
                <p:cNvPr id="156" name="Groupe 155">
                  <a:extLst>
                    <a:ext uri="{FF2B5EF4-FFF2-40B4-BE49-F238E27FC236}">
                      <a16:creationId xmlns:a16="http://schemas.microsoft.com/office/drawing/2014/main" xmlns="" id="{D5944D57-4593-4070-931B-1A4DC981EB18}"/>
                    </a:ext>
                  </a:extLst>
                </p:cNvPr>
                <p:cNvGrpSpPr/>
                <p:nvPr/>
              </p:nvGrpSpPr>
              <p:grpSpPr>
                <a:xfrm>
                  <a:off x="1646333" y="1180439"/>
                  <a:ext cx="1199815" cy="3695412"/>
                  <a:chOff x="1646333" y="1180439"/>
                  <a:chExt cx="1199815" cy="3695412"/>
                </a:xfrm>
              </p:grpSpPr>
              <p:sp>
                <p:nvSpPr>
                  <p:cNvPr id="142" name="TextBox 4">
                    <a:extLst>
                      <a:ext uri="{FF2B5EF4-FFF2-40B4-BE49-F238E27FC236}">
                        <a16:creationId xmlns:a16="http://schemas.microsoft.com/office/drawing/2014/main" xmlns="" id="{110AD221-7C27-C744-3142-46FB238845E8}"/>
                      </a:ext>
                    </a:extLst>
                  </p:cNvPr>
                  <p:cNvSpPr txBox="1"/>
                  <p:nvPr/>
                </p:nvSpPr>
                <p:spPr>
                  <a:xfrm>
                    <a:off x="1646335" y="1180439"/>
                    <a:ext cx="1199813" cy="527916"/>
                  </a:xfrm>
                  <a:prstGeom prst="rect">
                    <a:avLst/>
                  </a:prstGeom>
                  <a:ln>
                    <a:solidFill>
                      <a:schemeClr val="accent6"/>
                    </a:solidFill>
                  </a:ln>
                </p:spPr>
                <p:txBody>
                  <a:bodyPr lIns="34579" tIns="34579" rIns="34579" bIns="34579" rtlCol="0" anchor="t"/>
                  <a:lstStyle/>
                  <a:p>
                    <a:pPr>
                      <a:lnSpc>
                        <a:spcPts val="1519"/>
                      </a:lnSpc>
                    </a:pPr>
                    <a:endParaRPr lang="en-US" sz="1084">
                      <a:solidFill>
                        <a:schemeClr val="accent6"/>
                      </a:solidFill>
                      <a:latin typeface="Palatino"/>
                      <a:ea typeface="Palatino"/>
                      <a:cs typeface="Palatino"/>
                      <a:sym typeface="Palatino"/>
                    </a:endParaRPr>
                  </a:p>
                </p:txBody>
              </p:sp>
              <p:sp>
                <p:nvSpPr>
                  <p:cNvPr id="149" name="TextBox 4">
                    <a:extLst>
                      <a:ext uri="{FF2B5EF4-FFF2-40B4-BE49-F238E27FC236}">
                        <a16:creationId xmlns:a16="http://schemas.microsoft.com/office/drawing/2014/main" xmlns="" id="{B0F43A38-0567-40CC-F494-70E4D7C315D2}"/>
                      </a:ext>
                    </a:extLst>
                  </p:cNvPr>
                  <p:cNvSpPr txBox="1"/>
                  <p:nvPr/>
                </p:nvSpPr>
                <p:spPr>
                  <a:xfrm>
                    <a:off x="1646335" y="1708355"/>
                    <a:ext cx="1199813" cy="527916"/>
                  </a:xfrm>
                  <a:prstGeom prst="rect">
                    <a:avLst/>
                  </a:prstGeom>
                  <a:ln>
                    <a:solidFill>
                      <a:schemeClr val="accent6"/>
                    </a:solidFill>
                  </a:ln>
                </p:spPr>
                <p:txBody>
                  <a:bodyPr lIns="34579" tIns="34579" rIns="34579" bIns="34579" rtlCol="0" anchor="t"/>
                  <a:lstStyle/>
                  <a:p>
                    <a:pPr>
                      <a:lnSpc>
                        <a:spcPts val="1519"/>
                      </a:lnSpc>
                    </a:pPr>
                    <a:endParaRPr lang="en-US" sz="1084">
                      <a:solidFill>
                        <a:schemeClr val="accent6"/>
                      </a:solidFill>
                      <a:latin typeface="Palatino"/>
                      <a:ea typeface="Palatino"/>
                      <a:cs typeface="Palatino"/>
                      <a:sym typeface="Palatino"/>
                    </a:endParaRPr>
                  </a:p>
                </p:txBody>
              </p:sp>
              <p:sp>
                <p:nvSpPr>
                  <p:cNvPr id="150" name="TextBox 4">
                    <a:extLst>
                      <a:ext uri="{FF2B5EF4-FFF2-40B4-BE49-F238E27FC236}">
                        <a16:creationId xmlns:a16="http://schemas.microsoft.com/office/drawing/2014/main" xmlns="" id="{70576748-16F1-D7F7-29A9-F4A46A942E18}"/>
                      </a:ext>
                    </a:extLst>
                  </p:cNvPr>
                  <p:cNvSpPr txBox="1"/>
                  <p:nvPr/>
                </p:nvSpPr>
                <p:spPr>
                  <a:xfrm>
                    <a:off x="1646335" y="2236271"/>
                    <a:ext cx="1199813" cy="527916"/>
                  </a:xfrm>
                  <a:prstGeom prst="rect">
                    <a:avLst/>
                  </a:prstGeom>
                  <a:ln>
                    <a:solidFill>
                      <a:schemeClr val="accent6"/>
                    </a:solidFill>
                  </a:ln>
                </p:spPr>
                <p:txBody>
                  <a:bodyPr lIns="34579" tIns="34579" rIns="34579" bIns="34579" rtlCol="0" anchor="t"/>
                  <a:lstStyle/>
                  <a:p>
                    <a:pPr>
                      <a:lnSpc>
                        <a:spcPts val="1519"/>
                      </a:lnSpc>
                    </a:pPr>
                    <a:endParaRPr lang="en-US" sz="1084">
                      <a:solidFill>
                        <a:schemeClr val="accent6"/>
                      </a:solidFill>
                      <a:latin typeface="Palatino"/>
                      <a:ea typeface="Palatino"/>
                      <a:cs typeface="Palatino"/>
                      <a:sym typeface="Palatino"/>
                    </a:endParaRPr>
                  </a:p>
                </p:txBody>
              </p:sp>
              <p:sp>
                <p:nvSpPr>
                  <p:cNvPr id="151" name="TextBox 4">
                    <a:extLst>
                      <a:ext uri="{FF2B5EF4-FFF2-40B4-BE49-F238E27FC236}">
                        <a16:creationId xmlns:a16="http://schemas.microsoft.com/office/drawing/2014/main" xmlns="" id="{45E1FA91-153D-9F3A-8B95-8E2B50FB1B76}"/>
                      </a:ext>
                    </a:extLst>
                  </p:cNvPr>
                  <p:cNvSpPr txBox="1"/>
                  <p:nvPr/>
                </p:nvSpPr>
                <p:spPr>
                  <a:xfrm>
                    <a:off x="1646334" y="2764187"/>
                    <a:ext cx="1199813" cy="527916"/>
                  </a:xfrm>
                  <a:prstGeom prst="rect">
                    <a:avLst/>
                  </a:prstGeom>
                  <a:ln>
                    <a:solidFill>
                      <a:schemeClr val="accent6"/>
                    </a:solidFill>
                  </a:ln>
                </p:spPr>
                <p:txBody>
                  <a:bodyPr lIns="34579" tIns="34579" rIns="34579" bIns="34579" rtlCol="0" anchor="t"/>
                  <a:lstStyle/>
                  <a:p>
                    <a:pPr>
                      <a:lnSpc>
                        <a:spcPts val="1519"/>
                      </a:lnSpc>
                    </a:pPr>
                    <a:endParaRPr lang="en-US" sz="1084">
                      <a:solidFill>
                        <a:schemeClr val="accent6"/>
                      </a:solidFill>
                      <a:latin typeface="Palatino"/>
                      <a:ea typeface="Palatino"/>
                      <a:cs typeface="Palatino"/>
                      <a:sym typeface="Palatino"/>
                    </a:endParaRPr>
                  </a:p>
                </p:txBody>
              </p:sp>
              <p:sp>
                <p:nvSpPr>
                  <p:cNvPr id="153" name="TextBox 4">
                    <a:extLst>
                      <a:ext uri="{FF2B5EF4-FFF2-40B4-BE49-F238E27FC236}">
                        <a16:creationId xmlns:a16="http://schemas.microsoft.com/office/drawing/2014/main" xmlns="" id="{DC1892E4-6B6B-7855-3C9D-7C4C8F75C425}"/>
                      </a:ext>
                    </a:extLst>
                  </p:cNvPr>
                  <p:cNvSpPr txBox="1"/>
                  <p:nvPr/>
                </p:nvSpPr>
                <p:spPr>
                  <a:xfrm>
                    <a:off x="1646334" y="3292103"/>
                    <a:ext cx="1199813" cy="527916"/>
                  </a:xfrm>
                  <a:prstGeom prst="rect">
                    <a:avLst/>
                  </a:prstGeom>
                  <a:ln>
                    <a:solidFill>
                      <a:schemeClr val="accent6"/>
                    </a:solidFill>
                  </a:ln>
                </p:spPr>
                <p:txBody>
                  <a:bodyPr lIns="34579" tIns="34579" rIns="34579" bIns="34579" rtlCol="0" anchor="t"/>
                  <a:lstStyle/>
                  <a:p>
                    <a:pPr>
                      <a:lnSpc>
                        <a:spcPts val="1519"/>
                      </a:lnSpc>
                    </a:pPr>
                    <a:endParaRPr lang="en-US" sz="1084">
                      <a:solidFill>
                        <a:schemeClr val="accent6"/>
                      </a:solidFill>
                      <a:latin typeface="Palatino"/>
                      <a:ea typeface="Palatino"/>
                      <a:cs typeface="Palatino"/>
                      <a:sym typeface="Palatino"/>
                    </a:endParaRPr>
                  </a:p>
                </p:txBody>
              </p:sp>
              <p:sp>
                <p:nvSpPr>
                  <p:cNvPr id="154" name="TextBox 4">
                    <a:extLst>
                      <a:ext uri="{FF2B5EF4-FFF2-40B4-BE49-F238E27FC236}">
                        <a16:creationId xmlns:a16="http://schemas.microsoft.com/office/drawing/2014/main" xmlns="" id="{41683630-D94A-1090-E1FF-41ED87B24AA7}"/>
                      </a:ext>
                    </a:extLst>
                  </p:cNvPr>
                  <p:cNvSpPr txBox="1"/>
                  <p:nvPr/>
                </p:nvSpPr>
                <p:spPr>
                  <a:xfrm>
                    <a:off x="1646334" y="3820019"/>
                    <a:ext cx="1199813" cy="527916"/>
                  </a:xfrm>
                  <a:prstGeom prst="rect">
                    <a:avLst/>
                  </a:prstGeom>
                  <a:ln>
                    <a:solidFill>
                      <a:schemeClr val="accent6"/>
                    </a:solidFill>
                  </a:ln>
                </p:spPr>
                <p:txBody>
                  <a:bodyPr lIns="34579" tIns="34579" rIns="34579" bIns="34579" rtlCol="0" anchor="t"/>
                  <a:lstStyle/>
                  <a:p>
                    <a:pPr>
                      <a:lnSpc>
                        <a:spcPts val="1519"/>
                      </a:lnSpc>
                    </a:pPr>
                    <a:endParaRPr lang="en-US" sz="1084">
                      <a:solidFill>
                        <a:schemeClr val="accent6"/>
                      </a:solidFill>
                      <a:latin typeface="Palatino"/>
                      <a:ea typeface="Palatino"/>
                      <a:cs typeface="Palatino"/>
                      <a:sym typeface="Palatino"/>
                    </a:endParaRPr>
                  </a:p>
                </p:txBody>
              </p:sp>
              <p:sp>
                <p:nvSpPr>
                  <p:cNvPr id="155" name="TextBox 4">
                    <a:extLst>
                      <a:ext uri="{FF2B5EF4-FFF2-40B4-BE49-F238E27FC236}">
                        <a16:creationId xmlns:a16="http://schemas.microsoft.com/office/drawing/2014/main" xmlns="" id="{9A877952-3926-F6EE-5A5D-831226E1A326}"/>
                      </a:ext>
                    </a:extLst>
                  </p:cNvPr>
                  <p:cNvSpPr txBox="1"/>
                  <p:nvPr/>
                </p:nvSpPr>
                <p:spPr>
                  <a:xfrm>
                    <a:off x="1646333" y="4347935"/>
                    <a:ext cx="1199813" cy="527916"/>
                  </a:xfrm>
                  <a:prstGeom prst="rect">
                    <a:avLst/>
                  </a:prstGeom>
                  <a:ln>
                    <a:solidFill>
                      <a:schemeClr val="accent6"/>
                    </a:solidFill>
                  </a:ln>
                </p:spPr>
                <p:txBody>
                  <a:bodyPr lIns="34579" tIns="34579" rIns="34579" bIns="34579" rtlCol="0" anchor="t"/>
                  <a:lstStyle/>
                  <a:p>
                    <a:pPr>
                      <a:lnSpc>
                        <a:spcPts val="1519"/>
                      </a:lnSpc>
                    </a:pPr>
                    <a:endParaRPr lang="en-US" sz="1084">
                      <a:solidFill>
                        <a:schemeClr val="accent6"/>
                      </a:solidFill>
                      <a:latin typeface="Palatino"/>
                      <a:ea typeface="Palatino"/>
                      <a:cs typeface="Palatino"/>
                      <a:sym typeface="Palatino"/>
                    </a:endParaRPr>
                  </a:p>
                </p:txBody>
              </p:sp>
            </p:grpSp>
          </p:grpSp>
          <p:grpSp>
            <p:nvGrpSpPr>
              <p:cNvPr id="166" name="Groupe 165">
                <a:extLst>
                  <a:ext uri="{FF2B5EF4-FFF2-40B4-BE49-F238E27FC236}">
                    <a16:creationId xmlns:a16="http://schemas.microsoft.com/office/drawing/2014/main" xmlns="" id="{142D73BF-E2C5-3411-0E2C-F358152FC7CE}"/>
                  </a:ext>
                </a:extLst>
              </p:cNvPr>
              <p:cNvGrpSpPr/>
              <p:nvPr/>
            </p:nvGrpSpPr>
            <p:grpSpPr>
              <a:xfrm>
                <a:off x="2855810" y="931487"/>
                <a:ext cx="1199816" cy="3944364"/>
                <a:chOff x="1646332" y="931487"/>
                <a:chExt cx="1199816" cy="3944364"/>
              </a:xfrm>
            </p:grpSpPr>
            <p:sp>
              <p:nvSpPr>
                <p:cNvPr id="167" name="Rectangle 166">
                  <a:extLst>
                    <a:ext uri="{FF2B5EF4-FFF2-40B4-BE49-F238E27FC236}">
                      <a16:creationId xmlns:a16="http://schemas.microsoft.com/office/drawing/2014/main" xmlns="" id="{CED2BCAF-817E-7DB9-734E-72FB1CAD6668}"/>
                    </a:ext>
                  </a:extLst>
                </p:cNvPr>
                <p:cNvSpPr/>
                <p:nvPr/>
              </p:nvSpPr>
              <p:spPr>
                <a:xfrm>
                  <a:off x="1646332" y="931487"/>
                  <a:ext cx="1199813" cy="248951"/>
                </a:xfrm>
                <a:prstGeom prst="rect">
                  <a:avLst/>
                </a:prstGeom>
                <a:noFill/>
                <a:ln w="1270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a:p>
              </p:txBody>
            </p:sp>
            <p:grpSp>
              <p:nvGrpSpPr>
                <p:cNvPr id="168" name="Groupe 167">
                  <a:extLst>
                    <a:ext uri="{FF2B5EF4-FFF2-40B4-BE49-F238E27FC236}">
                      <a16:creationId xmlns:a16="http://schemas.microsoft.com/office/drawing/2014/main" xmlns="" id="{179C2EAD-143A-7CDD-1D16-BA4ACE237FCA}"/>
                    </a:ext>
                  </a:extLst>
                </p:cNvPr>
                <p:cNvGrpSpPr/>
                <p:nvPr/>
              </p:nvGrpSpPr>
              <p:grpSpPr>
                <a:xfrm>
                  <a:off x="1646333" y="1180439"/>
                  <a:ext cx="1199815" cy="3695412"/>
                  <a:chOff x="1646333" y="1180439"/>
                  <a:chExt cx="1199815" cy="3695412"/>
                </a:xfrm>
              </p:grpSpPr>
              <p:sp>
                <p:nvSpPr>
                  <p:cNvPr id="169" name="TextBox 4">
                    <a:extLst>
                      <a:ext uri="{FF2B5EF4-FFF2-40B4-BE49-F238E27FC236}">
                        <a16:creationId xmlns:a16="http://schemas.microsoft.com/office/drawing/2014/main" xmlns="" id="{CF2F7720-3A77-30C8-E6FF-595CE65CCF51}"/>
                      </a:ext>
                    </a:extLst>
                  </p:cNvPr>
                  <p:cNvSpPr txBox="1"/>
                  <p:nvPr/>
                </p:nvSpPr>
                <p:spPr>
                  <a:xfrm>
                    <a:off x="1646335" y="1180439"/>
                    <a:ext cx="1199813" cy="527916"/>
                  </a:xfrm>
                  <a:prstGeom prst="rect">
                    <a:avLst/>
                  </a:prstGeom>
                  <a:ln>
                    <a:solidFill>
                      <a:schemeClr val="accent6"/>
                    </a:solidFill>
                  </a:ln>
                </p:spPr>
                <p:txBody>
                  <a:bodyPr lIns="34579" tIns="34579" rIns="34579" bIns="34579" rtlCol="0" anchor="t"/>
                  <a:lstStyle/>
                  <a:p>
                    <a:pPr>
                      <a:lnSpc>
                        <a:spcPts val="1519"/>
                      </a:lnSpc>
                    </a:pPr>
                    <a:endParaRPr lang="en-US" sz="1084">
                      <a:solidFill>
                        <a:schemeClr val="accent6"/>
                      </a:solidFill>
                      <a:latin typeface="Palatino"/>
                      <a:ea typeface="Palatino"/>
                      <a:cs typeface="Palatino"/>
                      <a:sym typeface="Palatino"/>
                    </a:endParaRPr>
                  </a:p>
                </p:txBody>
              </p:sp>
              <p:sp>
                <p:nvSpPr>
                  <p:cNvPr id="170" name="TextBox 4">
                    <a:extLst>
                      <a:ext uri="{FF2B5EF4-FFF2-40B4-BE49-F238E27FC236}">
                        <a16:creationId xmlns:a16="http://schemas.microsoft.com/office/drawing/2014/main" xmlns="" id="{61F3507D-0F58-5362-BDD1-8D9EF50498E4}"/>
                      </a:ext>
                    </a:extLst>
                  </p:cNvPr>
                  <p:cNvSpPr txBox="1"/>
                  <p:nvPr/>
                </p:nvSpPr>
                <p:spPr>
                  <a:xfrm>
                    <a:off x="1646335" y="1708355"/>
                    <a:ext cx="1199813" cy="527916"/>
                  </a:xfrm>
                  <a:prstGeom prst="rect">
                    <a:avLst/>
                  </a:prstGeom>
                  <a:ln>
                    <a:solidFill>
                      <a:schemeClr val="accent6"/>
                    </a:solidFill>
                  </a:ln>
                </p:spPr>
                <p:txBody>
                  <a:bodyPr lIns="34579" tIns="34579" rIns="34579" bIns="34579" rtlCol="0" anchor="t"/>
                  <a:lstStyle/>
                  <a:p>
                    <a:pPr>
                      <a:lnSpc>
                        <a:spcPts val="1519"/>
                      </a:lnSpc>
                    </a:pPr>
                    <a:endParaRPr lang="en-US" sz="1084">
                      <a:solidFill>
                        <a:schemeClr val="accent6"/>
                      </a:solidFill>
                      <a:latin typeface="Palatino"/>
                      <a:ea typeface="Palatino"/>
                      <a:cs typeface="Palatino"/>
                      <a:sym typeface="Palatino"/>
                    </a:endParaRPr>
                  </a:p>
                </p:txBody>
              </p:sp>
              <p:sp>
                <p:nvSpPr>
                  <p:cNvPr id="256" name="TextBox 4">
                    <a:extLst>
                      <a:ext uri="{FF2B5EF4-FFF2-40B4-BE49-F238E27FC236}">
                        <a16:creationId xmlns:a16="http://schemas.microsoft.com/office/drawing/2014/main" xmlns="" id="{A54A4DFF-28A9-2DBC-C653-65A081AC1B45}"/>
                      </a:ext>
                    </a:extLst>
                  </p:cNvPr>
                  <p:cNvSpPr txBox="1"/>
                  <p:nvPr/>
                </p:nvSpPr>
                <p:spPr>
                  <a:xfrm>
                    <a:off x="1646335" y="2236271"/>
                    <a:ext cx="1199813" cy="527916"/>
                  </a:xfrm>
                  <a:prstGeom prst="rect">
                    <a:avLst/>
                  </a:prstGeom>
                  <a:ln>
                    <a:solidFill>
                      <a:schemeClr val="accent6"/>
                    </a:solidFill>
                  </a:ln>
                </p:spPr>
                <p:txBody>
                  <a:bodyPr lIns="34579" tIns="34579" rIns="34579" bIns="34579" rtlCol="0" anchor="t"/>
                  <a:lstStyle/>
                  <a:p>
                    <a:pPr>
                      <a:lnSpc>
                        <a:spcPts val="1519"/>
                      </a:lnSpc>
                    </a:pPr>
                    <a:endParaRPr lang="en-US" sz="1084">
                      <a:solidFill>
                        <a:schemeClr val="accent6"/>
                      </a:solidFill>
                      <a:latin typeface="Palatino"/>
                      <a:ea typeface="Palatino"/>
                      <a:cs typeface="Palatino"/>
                      <a:sym typeface="Palatino"/>
                    </a:endParaRPr>
                  </a:p>
                </p:txBody>
              </p:sp>
              <p:sp>
                <p:nvSpPr>
                  <p:cNvPr id="257" name="TextBox 4">
                    <a:extLst>
                      <a:ext uri="{FF2B5EF4-FFF2-40B4-BE49-F238E27FC236}">
                        <a16:creationId xmlns:a16="http://schemas.microsoft.com/office/drawing/2014/main" xmlns="" id="{FFAC30D7-3A68-FC0A-4AFE-D578BBAE380B}"/>
                      </a:ext>
                    </a:extLst>
                  </p:cNvPr>
                  <p:cNvSpPr txBox="1"/>
                  <p:nvPr/>
                </p:nvSpPr>
                <p:spPr>
                  <a:xfrm>
                    <a:off x="1646334" y="2764187"/>
                    <a:ext cx="1199813" cy="527916"/>
                  </a:xfrm>
                  <a:prstGeom prst="rect">
                    <a:avLst/>
                  </a:prstGeom>
                  <a:ln>
                    <a:solidFill>
                      <a:schemeClr val="accent6"/>
                    </a:solidFill>
                  </a:ln>
                </p:spPr>
                <p:txBody>
                  <a:bodyPr lIns="34579" tIns="34579" rIns="34579" bIns="34579" rtlCol="0" anchor="t"/>
                  <a:lstStyle/>
                  <a:p>
                    <a:pPr>
                      <a:lnSpc>
                        <a:spcPts val="1519"/>
                      </a:lnSpc>
                    </a:pPr>
                    <a:endParaRPr lang="en-US" sz="1084">
                      <a:solidFill>
                        <a:schemeClr val="accent6"/>
                      </a:solidFill>
                      <a:latin typeface="Palatino"/>
                      <a:ea typeface="Palatino"/>
                      <a:cs typeface="Palatino"/>
                      <a:sym typeface="Palatino"/>
                    </a:endParaRPr>
                  </a:p>
                </p:txBody>
              </p:sp>
              <p:sp>
                <p:nvSpPr>
                  <p:cNvPr id="258" name="TextBox 4">
                    <a:extLst>
                      <a:ext uri="{FF2B5EF4-FFF2-40B4-BE49-F238E27FC236}">
                        <a16:creationId xmlns:a16="http://schemas.microsoft.com/office/drawing/2014/main" xmlns="" id="{64D6827E-46D1-845C-D8CA-FC316F97A324}"/>
                      </a:ext>
                    </a:extLst>
                  </p:cNvPr>
                  <p:cNvSpPr txBox="1"/>
                  <p:nvPr/>
                </p:nvSpPr>
                <p:spPr>
                  <a:xfrm>
                    <a:off x="1646334" y="3292103"/>
                    <a:ext cx="1199813" cy="527916"/>
                  </a:xfrm>
                  <a:prstGeom prst="rect">
                    <a:avLst/>
                  </a:prstGeom>
                  <a:ln>
                    <a:solidFill>
                      <a:schemeClr val="accent6"/>
                    </a:solidFill>
                  </a:ln>
                </p:spPr>
                <p:txBody>
                  <a:bodyPr lIns="34579" tIns="34579" rIns="34579" bIns="34579" rtlCol="0" anchor="t"/>
                  <a:lstStyle/>
                  <a:p>
                    <a:pPr>
                      <a:lnSpc>
                        <a:spcPts val="1519"/>
                      </a:lnSpc>
                    </a:pPr>
                    <a:endParaRPr lang="en-US" sz="1084">
                      <a:solidFill>
                        <a:schemeClr val="accent6"/>
                      </a:solidFill>
                      <a:latin typeface="Palatino"/>
                      <a:ea typeface="Palatino"/>
                      <a:cs typeface="Palatino"/>
                      <a:sym typeface="Palatino"/>
                    </a:endParaRPr>
                  </a:p>
                </p:txBody>
              </p:sp>
              <p:sp>
                <p:nvSpPr>
                  <p:cNvPr id="259" name="TextBox 4">
                    <a:extLst>
                      <a:ext uri="{FF2B5EF4-FFF2-40B4-BE49-F238E27FC236}">
                        <a16:creationId xmlns:a16="http://schemas.microsoft.com/office/drawing/2014/main" xmlns="" id="{8225EB66-28DA-96B9-6AD7-3318DD45BE98}"/>
                      </a:ext>
                    </a:extLst>
                  </p:cNvPr>
                  <p:cNvSpPr txBox="1"/>
                  <p:nvPr/>
                </p:nvSpPr>
                <p:spPr>
                  <a:xfrm>
                    <a:off x="1646334" y="3820019"/>
                    <a:ext cx="1199813" cy="527916"/>
                  </a:xfrm>
                  <a:prstGeom prst="rect">
                    <a:avLst/>
                  </a:prstGeom>
                  <a:ln>
                    <a:solidFill>
                      <a:schemeClr val="accent6"/>
                    </a:solidFill>
                  </a:ln>
                </p:spPr>
                <p:txBody>
                  <a:bodyPr lIns="34579" tIns="34579" rIns="34579" bIns="34579" rtlCol="0" anchor="t"/>
                  <a:lstStyle/>
                  <a:p>
                    <a:pPr>
                      <a:lnSpc>
                        <a:spcPts val="1519"/>
                      </a:lnSpc>
                    </a:pPr>
                    <a:endParaRPr lang="en-US" sz="1084">
                      <a:solidFill>
                        <a:schemeClr val="accent6"/>
                      </a:solidFill>
                      <a:latin typeface="Palatino"/>
                      <a:ea typeface="Palatino"/>
                      <a:cs typeface="Palatino"/>
                      <a:sym typeface="Palatino"/>
                    </a:endParaRPr>
                  </a:p>
                </p:txBody>
              </p:sp>
              <p:sp>
                <p:nvSpPr>
                  <p:cNvPr id="260" name="TextBox 4">
                    <a:extLst>
                      <a:ext uri="{FF2B5EF4-FFF2-40B4-BE49-F238E27FC236}">
                        <a16:creationId xmlns:a16="http://schemas.microsoft.com/office/drawing/2014/main" xmlns="" id="{4A614CCA-B79E-73FA-5A39-BF0357DFC157}"/>
                      </a:ext>
                    </a:extLst>
                  </p:cNvPr>
                  <p:cNvSpPr txBox="1"/>
                  <p:nvPr/>
                </p:nvSpPr>
                <p:spPr>
                  <a:xfrm>
                    <a:off x="1646333" y="4347935"/>
                    <a:ext cx="1199813" cy="527916"/>
                  </a:xfrm>
                  <a:prstGeom prst="rect">
                    <a:avLst/>
                  </a:prstGeom>
                  <a:ln>
                    <a:solidFill>
                      <a:schemeClr val="accent6"/>
                    </a:solidFill>
                  </a:ln>
                </p:spPr>
                <p:txBody>
                  <a:bodyPr lIns="34579" tIns="34579" rIns="34579" bIns="34579" rtlCol="0" anchor="t"/>
                  <a:lstStyle/>
                  <a:p>
                    <a:pPr>
                      <a:lnSpc>
                        <a:spcPts val="1519"/>
                      </a:lnSpc>
                    </a:pPr>
                    <a:endParaRPr lang="en-US" sz="1084">
                      <a:solidFill>
                        <a:schemeClr val="accent6"/>
                      </a:solidFill>
                      <a:latin typeface="Palatino"/>
                      <a:ea typeface="Palatino"/>
                      <a:cs typeface="Palatino"/>
                      <a:sym typeface="Palatino"/>
                    </a:endParaRPr>
                  </a:p>
                </p:txBody>
              </p:sp>
            </p:grpSp>
          </p:grpSp>
          <p:grpSp>
            <p:nvGrpSpPr>
              <p:cNvPr id="261" name="Groupe 260">
                <a:extLst>
                  <a:ext uri="{FF2B5EF4-FFF2-40B4-BE49-F238E27FC236}">
                    <a16:creationId xmlns:a16="http://schemas.microsoft.com/office/drawing/2014/main" xmlns="" id="{CDAB3911-9EC3-ADCD-1E4D-D6F710A6E46F}"/>
                  </a:ext>
                </a:extLst>
              </p:cNvPr>
              <p:cNvGrpSpPr/>
              <p:nvPr/>
            </p:nvGrpSpPr>
            <p:grpSpPr>
              <a:xfrm>
                <a:off x="4055623" y="935048"/>
                <a:ext cx="1199816" cy="3944364"/>
                <a:chOff x="1646332" y="931487"/>
                <a:chExt cx="1199816" cy="3944364"/>
              </a:xfrm>
            </p:grpSpPr>
            <p:sp>
              <p:nvSpPr>
                <p:cNvPr id="262" name="Rectangle 261">
                  <a:extLst>
                    <a:ext uri="{FF2B5EF4-FFF2-40B4-BE49-F238E27FC236}">
                      <a16:creationId xmlns:a16="http://schemas.microsoft.com/office/drawing/2014/main" xmlns="" id="{54BA2212-744D-B874-7456-A2D29DF69AA9}"/>
                    </a:ext>
                  </a:extLst>
                </p:cNvPr>
                <p:cNvSpPr/>
                <p:nvPr/>
              </p:nvSpPr>
              <p:spPr>
                <a:xfrm>
                  <a:off x="1646332" y="931487"/>
                  <a:ext cx="1199813" cy="248951"/>
                </a:xfrm>
                <a:prstGeom prst="rect">
                  <a:avLst/>
                </a:prstGeom>
                <a:noFill/>
                <a:ln w="1270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a:p>
              </p:txBody>
            </p:sp>
            <p:grpSp>
              <p:nvGrpSpPr>
                <p:cNvPr id="263" name="Groupe 262">
                  <a:extLst>
                    <a:ext uri="{FF2B5EF4-FFF2-40B4-BE49-F238E27FC236}">
                      <a16:creationId xmlns:a16="http://schemas.microsoft.com/office/drawing/2014/main" xmlns="" id="{A5AAFD87-3C1E-CB43-9BE9-1FA12CA71049}"/>
                    </a:ext>
                  </a:extLst>
                </p:cNvPr>
                <p:cNvGrpSpPr/>
                <p:nvPr/>
              </p:nvGrpSpPr>
              <p:grpSpPr>
                <a:xfrm>
                  <a:off x="1646333" y="1180439"/>
                  <a:ext cx="1199815" cy="3695412"/>
                  <a:chOff x="1646333" y="1180439"/>
                  <a:chExt cx="1199815" cy="3695412"/>
                </a:xfrm>
              </p:grpSpPr>
              <p:sp>
                <p:nvSpPr>
                  <p:cNvPr id="264" name="TextBox 4">
                    <a:extLst>
                      <a:ext uri="{FF2B5EF4-FFF2-40B4-BE49-F238E27FC236}">
                        <a16:creationId xmlns:a16="http://schemas.microsoft.com/office/drawing/2014/main" xmlns="" id="{75124C81-5799-4580-6BC8-B6D098F907A4}"/>
                      </a:ext>
                    </a:extLst>
                  </p:cNvPr>
                  <p:cNvSpPr txBox="1"/>
                  <p:nvPr/>
                </p:nvSpPr>
                <p:spPr>
                  <a:xfrm>
                    <a:off x="1646335" y="1180439"/>
                    <a:ext cx="1199813" cy="527916"/>
                  </a:xfrm>
                  <a:prstGeom prst="rect">
                    <a:avLst/>
                  </a:prstGeom>
                  <a:ln>
                    <a:solidFill>
                      <a:schemeClr val="accent6"/>
                    </a:solidFill>
                  </a:ln>
                </p:spPr>
                <p:txBody>
                  <a:bodyPr lIns="34579" tIns="34579" rIns="34579" bIns="34579" rtlCol="0" anchor="t"/>
                  <a:lstStyle/>
                  <a:p>
                    <a:pPr>
                      <a:lnSpc>
                        <a:spcPts val="1519"/>
                      </a:lnSpc>
                    </a:pPr>
                    <a:endParaRPr lang="en-US" sz="1084">
                      <a:solidFill>
                        <a:schemeClr val="accent6"/>
                      </a:solidFill>
                      <a:latin typeface="Palatino"/>
                      <a:ea typeface="Palatino"/>
                      <a:cs typeface="Palatino"/>
                      <a:sym typeface="Palatino"/>
                    </a:endParaRPr>
                  </a:p>
                </p:txBody>
              </p:sp>
              <p:sp>
                <p:nvSpPr>
                  <p:cNvPr id="265" name="TextBox 4">
                    <a:extLst>
                      <a:ext uri="{FF2B5EF4-FFF2-40B4-BE49-F238E27FC236}">
                        <a16:creationId xmlns:a16="http://schemas.microsoft.com/office/drawing/2014/main" xmlns="" id="{AAA8EA9B-8C3B-D46E-860D-9990967DC37F}"/>
                      </a:ext>
                    </a:extLst>
                  </p:cNvPr>
                  <p:cNvSpPr txBox="1"/>
                  <p:nvPr/>
                </p:nvSpPr>
                <p:spPr>
                  <a:xfrm>
                    <a:off x="1646335" y="1708355"/>
                    <a:ext cx="1199813" cy="527916"/>
                  </a:xfrm>
                  <a:prstGeom prst="rect">
                    <a:avLst/>
                  </a:prstGeom>
                  <a:ln>
                    <a:solidFill>
                      <a:schemeClr val="accent6"/>
                    </a:solidFill>
                  </a:ln>
                </p:spPr>
                <p:txBody>
                  <a:bodyPr lIns="34579" tIns="34579" rIns="34579" bIns="34579" rtlCol="0" anchor="t"/>
                  <a:lstStyle/>
                  <a:p>
                    <a:pPr>
                      <a:lnSpc>
                        <a:spcPts val="1519"/>
                      </a:lnSpc>
                    </a:pPr>
                    <a:endParaRPr lang="en-US" sz="1084">
                      <a:solidFill>
                        <a:schemeClr val="accent6"/>
                      </a:solidFill>
                      <a:latin typeface="Palatino"/>
                      <a:ea typeface="Palatino"/>
                      <a:cs typeface="Palatino"/>
                      <a:sym typeface="Palatino"/>
                    </a:endParaRPr>
                  </a:p>
                </p:txBody>
              </p:sp>
              <p:sp>
                <p:nvSpPr>
                  <p:cNvPr id="266" name="TextBox 4">
                    <a:extLst>
                      <a:ext uri="{FF2B5EF4-FFF2-40B4-BE49-F238E27FC236}">
                        <a16:creationId xmlns:a16="http://schemas.microsoft.com/office/drawing/2014/main" xmlns="" id="{FAB5FE45-E519-A310-D406-AED35B6B2876}"/>
                      </a:ext>
                    </a:extLst>
                  </p:cNvPr>
                  <p:cNvSpPr txBox="1"/>
                  <p:nvPr/>
                </p:nvSpPr>
                <p:spPr>
                  <a:xfrm>
                    <a:off x="1646335" y="2236271"/>
                    <a:ext cx="1199813" cy="527916"/>
                  </a:xfrm>
                  <a:prstGeom prst="rect">
                    <a:avLst/>
                  </a:prstGeom>
                  <a:ln>
                    <a:solidFill>
                      <a:schemeClr val="accent6"/>
                    </a:solidFill>
                  </a:ln>
                </p:spPr>
                <p:txBody>
                  <a:bodyPr lIns="34579" tIns="34579" rIns="34579" bIns="34579" rtlCol="0" anchor="t"/>
                  <a:lstStyle/>
                  <a:p>
                    <a:pPr>
                      <a:lnSpc>
                        <a:spcPts val="1519"/>
                      </a:lnSpc>
                    </a:pPr>
                    <a:endParaRPr lang="en-US" sz="1084">
                      <a:solidFill>
                        <a:schemeClr val="accent6"/>
                      </a:solidFill>
                      <a:latin typeface="Palatino"/>
                      <a:ea typeface="Palatino"/>
                      <a:cs typeface="Palatino"/>
                      <a:sym typeface="Palatino"/>
                    </a:endParaRPr>
                  </a:p>
                </p:txBody>
              </p:sp>
              <p:sp>
                <p:nvSpPr>
                  <p:cNvPr id="267" name="TextBox 4">
                    <a:extLst>
                      <a:ext uri="{FF2B5EF4-FFF2-40B4-BE49-F238E27FC236}">
                        <a16:creationId xmlns:a16="http://schemas.microsoft.com/office/drawing/2014/main" xmlns="" id="{BDCD4C18-145B-519D-8250-CB463972D58C}"/>
                      </a:ext>
                    </a:extLst>
                  </p:cNvPr>
                  <p:cNvSpPr txBox="1"/>
                  <p:nvPr/>
                </p:nvSpPr>
                <p:spPr>
                  <a:xfrm>
                    <a:off x="1646334" y="2764187"/>
                    <a:ext cx="1199813" cy="527916"/>
                  </a:xfrm>
                  <a:prstGeom prst="rect">
                    <a:avLst/>
                  </a:prstGeom>
                  <a:ln>
                    <a:solidFill>
                      <a:schemeClr val="accent6"/>
                    </a:solidFill>
                  </a:ln>
                </p:spPr>
                <p:txBody>
                  <a:bodyPr lIns="34579" tIns="34579" rIns="34579" bIns="34579" rtlCol="0" anchor="t"/>
                  <a:lstStyle/>
                  <a:p>
                    <a:pPr>
                      <a:lnSpc>
                        <a:spcPts val="1519"/>
                      </a:lnSpc>
                    </a:pPr>
                    <a:endParaRPr lang="en-US" sz="1084">
                      <a:solidFill>
                        <a:schemeClr val="accent6"/>
                      </a:solidFill>
                      <a:latin typeface="Palatino"/>
                      <a:ea typeface="Palatino"/>
                      <a:cs typeface="Palatino"/>
                      <a:sym typeface="Palatino"/>
                    </a:endParaRPr>
                  </a:p>
                </p:txBody>
              </p:sp>
              <p:sp>
                <p:nvSpPr>
                  <p:cNvPr id="268" name="TextBox 4">
                    <a:extLst>
                      <a:ext uri="{FF2B5EF4-FFF2-40B4-BE49-F238E27FC236}">
                        <a16:creationId xmlns:a16="http://schemas.microsoft.com/office/drawing/2014/main" xmlns="" id="{D08A8AF9-8B6B-BC77-E6A3-3EF755474C9E}"/>
                      </a:ext>
                    </a:extLst>
                  </p:cNvPr>
                  <p:cNvSpPr txBox="1"/>
                  <p:nvPr/>
                </p:nvSpPr>
                <p:spPr>
                  <a:xfrm>
                    <a:off x="1646334" y="3292103"/>
                    <a:ext cx="1199813" cy="527916"/>
                  </a:xfrm>
                  <a:prstGeom prst="rect">
                    <a:avLst/>
                  </a:prstGeom>
                  <a:ln>
                    <a:solidFill>
                      <a:schemeClr val="accent6"/>
                    </a:solidFill>
                  </a:ln>
                </p:spPr>
                <p:txBody>
                  <a:bodyPr lIns="34579" tIns="34579" rIns="34579" bIns="34579" rtlCol="0" anchor="t"/>
                  <a:lstStyle/>
                  <a:p>
                    <a:pPr>
                      <a:lnSpc>
                        <a:spcPts val="1519"/>
                      </a:lnSpc>
                    </a:pPr>
                    <a:endParaRPr lang="en-US" sz="1084">
                      <a:solidFill>
                        <a:schemeClr val="accent6"/>
                      </a:solidFill>
                      <a:latin typeface="Palatino"/>
                      <a:ea typeface="Palatino"/>
                      <a:cs typeface="Palatino"/>
                      <a:sym typeface="Palatino"/>
                    </a:endParaRPr>
                  </a:p>
                </p:txBody>
              </p:sp>
              <p:sp>
                <p:nvSpPr>
                  <p:cNvPr id="269" name="TextBox 4">
                    <a:extLst>
                      <a:ext uri="{FF2B5EF4-FFF2-40B4-BE49-F238E27FC236}">
                        <a16:creationId xmlns:a16="http://schemas.microsoft.com/office/drawing/2014/main" xmlns="" id="{162C98FD-F64D-7875-FC50-5612AFFFFD66}"/>
                      </a:ext>
                    </a:extLst>
                  </p:cNvPr>
                  <p:cNvSpPr txBox="1"/>
                  <p:nvPr/>
                </p:nvSpPr>
                <p:spPr>
                  <a:xfrm>
                    <a:off x="1646334" y="3820019"/>
                    <a:ext cx="1199813" cy="527916"/>
                  </a:xfrm>
                  <a:prstGeom prst="rect">
                    <a:avLst/>
                  </a:prstGeom>
                  <a:ln>
                    <a:solidFill>
                      <a:schemeClr val="accent6"/>
                    </a:solidFill>
                  </a:ln>
                </p:spPr>
                <p:txBody>
                  <a:bodyPr lIns="34579" tIns="34579" rIns="34579" bIns="34579" rtlCol="0" anchor="t"/>
                  <a:lstStyle/>
                  <a:p>
                    <a:pPr>
                      <a:lnSpc>
                        <a:spcPts val="1519"/>
                      </a:lnSpc>
                    </a:pPr>
                    <a:endParaRPr lang="en-US" sz="1084">
                      <a:solidFill>
                        <a:schemeClr val="accent6"/>
                      </a:solidFill>
                      <a:latin typeface="Palatino"/>
                      <a:ea typeface="Palatino"/>
                      <a:cs typeface="Palatino"/>
                      <a:sym typeface="Palatino"/>
                    </a:endParaRPr>
                  </a:p>
                </p:txBody>
              </p:sp>
              <p:sp>
                <p:nvSpPr>
                  <p:cNvPr id="270" name="TextBox 4">
                    <a:extLst>
                      <a:ext uri="{FF2B5EF4-FFF2-40B4-BE49-F238E27FC236}">
                        <a16:creationId xmlns:a16="http://schemas.microsoft.com/office/drawing/2014/main" xmlns="" id="{70BF1C30-8DCC-DB8F-E5DE-32733221E745}"/>
                      </a:ext>
                    </a:extLst>
                  </p:cNvPr>
                  <p:cNvSpPr txBox="1"/>
                  <p:nvPr/>
                </p:nvSpPr>
                <p:spPr>
                  <a:xfrm>
                    <a:off x="1646333" y="4347935"/>
                    <a:ext cx="1199813" cy="527916"/>
                  </a:xfrm>
                  <a:prstGeom prst="rect">
                    <a:avLst/>
                  </a:prstGeom>
                  <a:ln>
                    <a:solidFill>
                      <a:schemeClr val="accent6"/>
                    </a:solidFill>
                  </a:ln>
                </p:spPr>
                <p:txBody>
                  <a:bodyPr lIns="34579" tIns="34579" rIns="34579" bIns="34579" rtlCol="0" anchor="t"/>
                  <a:lstStyle/>
                  <a:p>
                    <a:pPr>
                      <a:lnSpc>
                        <a:spcPts val="1519"/>
                      </a:lnSpc>
                    </a:pPr>
                    <a:endParaRPr lang="en-US" sz="1084">
                      <a:solidFill>
                        <a:schemeClr val="accent6"/>
                      </a:solidFill>
                      <a:latin typeface="Palatino"/>
                      <a:ea typeface="Palatino"/>
                      <a:cs typeface="Palatino"/>
                      <a:sym typeface="Palatino"/>
                    </a:endParaRPr>
                  </a:p>
                </p:txBody>
              </p:sp>
            </p:grpSp>
          </p:grpSp>
          <p:grpSp>
            <p:nvGrpSpPr>
              <p:cNvPr id="271" name="Groupe 270">
                <a:extLst>
                  <a:ext uri="{FF2B5EF4-FFF2-40B4-BE49-F238E27FC236}">
                    <a16:creationId xmlns:a16="http://schemas.microsoft.com/office/drawing/2014/main" xmlns="" id="{54F9390A-9519-C35B-E9C6-D92F17B48BED}"/>
                  </a:ext>
                </a:extLst>
              </p:cNvPr>
              <p:cNvGrpSpPr/>
              <p:nvPr/>
            </p:nvGrpSpPr>
            <p:grpSpPr>
              <a:xfrm>
                <a:off x="5265098" y="935676"/>
                <a:ext cx="1199816" cy="3944364"/>
                <a:chOff x="1646332" y="931487"/>
                <a:chExt cx="1199816" cy="3944364"/>
              </a:xfrm>
            </p:grpSpPr>
            <p:sp>
              <p:nvSpPr>
                <p:cNvPr id="272" name="Rectangle 271">
                  <a:extLst>
                    <a:ext uri="{FF2B5EF4-FFF2-40B4-BE49-F238E27FC236}">
                      <a16:creationId xmlns:a16="http://schemas.microsoft.com/office/drawing/2014/main" xmlns="" id="{1DE162CA-9ABB-6298-81C4-BCADA0201990}"/>
                    </a:ext>
                  </a:extLst>
                </p:cNvPr>
                <p:cNvSpPr/>
                <p:nvPr/>
              </p:nvSpPr>
              <p:spPr>
                <a:xfrm>
                  <a:off x="1646332" y="931487"/>
                  <a:ext cx="1199813" cy="248951"/>
                </a:xfrm>
                <a:prstGeom prst="rect">
                  <a:avLst/>
                </a:prstGeom>
                <a:noFill/>
                <a:ln w="1270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a:p>
              </p:txBody>
            </p:sp>
            <p:grpSp>
              <p:nvGrpSpPr>
                <p:cNvPr id="273" name="Groupe 272">
                  <a:extLst>
                    <a:ext uri="{FF2B5EF4-FFF2-40B4-BE49-F238E27FC236}">
                      <a16:creationId xmlns:a16="http://schemas.microsoft.com/office/drawing/2014/main" xmlns="" id="{E6A308C4-E4AB-B525-5502-E406F8CDC1C2}"/>
                    </a:ext>
                  </a:extLst>
                </p:cNvPr>
                <p:cNvGrpSpPr/>
                <p:nvPr/>
              </p:nvGrpSpPr>
              <p:grpSpPr>
                <a:xfrm>
                  <a:off x="1646333" y="1180439"/>
                  <a:ext cx="1199815" cy="3695412"/>
                  <a:chOff x="1646333" y="1180439"/>
                  <a:chExt cx="1199815" cy="3695412"/>
                </a:xfrm>
              </p:grpSpPr>
              <p:sp>
                <p:nvSpPr>
                  <p:cNvPr id="274" name="TextBox 4">
                    <a:extLst>
                      <a:ext uri="{FF2B5EF4-FFF2-40B4-BE49-F238E27FC236}">
                        <a16:creationId xmlns:a16="http://schemas.microsoft.com/office/drawing/2014/main" xmlns="" id="{32FE9B78-9511-6360-874F-D43E1DA18F31}"/>
                      </a:ext>
                    </a:extLst>
                  </p:cNvPr>
                  <p:cNvSpPr txBox="1"/>
                  <p:nvPr/>
                </p:nvSpPr>
                <p:spPr>
                  <a:xfrm>
                    <a:off x="1646335" y="1180439"/>
                    <a:ext cx="1199813" cy="527916"/>
                  </a:xfrm>
                  <a:prstGeom prst="rect">
                    <a:avLst/>
                  </a:prstGeom>
                  <a:ln>
                    <a:solidFill>
                      <a:schemeClr val="accent6"/>
                    </a:solidFill>
                  </a:ln>
                </p:spPr>
                <p:txBody>
                  <a:bodyPr lIns="34579" tIns="34579" rIns="34579" bIns="34579" rtlCol="0" anchor="t"/>
                  <a:lstStyle/>
                  <a:p>
                    <a:pPr>
                      <a:lnSpc>
                        <a:spcPts val="1519"/>
                      </a:lnSpc>
                    </a:pPr>
                    <a:endParaRPr lang="en-US" sz="1084">
                      <a:solidFill>
                        <a:schemeClr val="accent6"/>
                      </a:solidFill>
                      <a:latin typeface="Palatino"/>
                      <a:ea typeface="Palatino"/>
                      <a:cs typeface="Palatino"/>
                      <a:sym typeface="Palatino"/>
                    </a:endParaRPr>
                  </a:p>
                </p:txBody>
              </p:sp>
              <p:sp>
                <p:nvSpPr>
                  <p:cNvPr id="275" name="TextBox 4">
                    <a:extLst>
                      <a:ext uri="{FF2B5EF4-FFF2-40B4-BE49-F238E27FC236}">
                        <a16:creationId xmlns:a16="http://schemas.microsoft.com/office/drawing/2014/main" xmlns="" id="{4387E87B-9464-A783-9E17-FF607BFDDDC7}"/>
                      </a:ext>
                    </a:extLst>
                  </p:cNvPr>
                  <p:cNvSpPr txBox="1"/>
                  <p:nvPr/>
                </p:nvSpPr>
                <p:spPr>
                  <a:xfrm>
                    <a:off x="1646335" y="1708355"/>
                    <a:ext cx="1199813" cy="527916"/>
                  </a:xfrm>
                  <a:prstGeom prst="rect">
                    <a:avLst/>
                  </a:prstGeom>
                  <a:ln>
                    <a:solidFill>
                      <a:schemeClr val="accent6"/>
                    </a:solidFill>
                  </a:ln>
                </p:spPr>
                <p:txBody>
                  <a:bodyPr lIns="34579" tIns="34579" rIns="34579" bIns="34579" rtlCol="0" anchor="t"/>
                  <a:lstStyle/>
                  <a:p>
                    <a:pPr>
                      <a:lnSpc>
                        <a:spcPts val="1519"/>
                      </a:lnSpc>
                    </a:pPr>
                    <a:endParaRPr lang="en-US" sz="1084">
                      <a:solidFill>
                        <a:schemeClr val="accent6"/>
                      </a:solidFill>
                      <a:latin typeface="Palatino"/>
                      <a:ea typeface="Palatino"/>
                      <a:cs typeface="Palatino"/>
                      <a:sym typeface="Palatino"/>
                    </a:endParaRPr>
                  </a:p>
                </p:txBody>
              </p:sp>
              <p:sp>
                <p:nvSpPr>
                  <p:cNvPr id="276" name="TextBox 4">
                    <a:extLst>
                      <a:ext uri="{FF2B5EF4-FFF2-40B4-BE49-F238E27FC236}">
                        <a16:creationId xmlns:a16="http://schemas.microsoft.com/office/drawing/2014/main" xmlns="" id="{731A9F70-263B-AF5F-BF70-88CFF2235401}"/>
                      </a:ext>
                    </a:extLst>
                  </p:cNvPr>
                  <p:cNvSpPr txBox="1"/>
                  <p:nvPr/>
                </p:nvSpPr>
                <p:spPr>
                  <a:xfrm>
                    <a:off x="1646335" y="2236271"/>
                    <a:ext cx="1199813" cy="527916"/>
                  </a:xfrm>
                  <a:prstGeom prst="rect">
                    <a:avLst/>
                  </a:prstGeom>
                  <a:ln>
                    <a:solidFill>
                      <a:schemeClr val="accent6"/>
                    </a:solidFill>
                  </a:ln>
                </p:spPr>
                <p:txBody>
                  <a:bodyPr lIns="34579" tIns="34579" rIns="34579" bIns="34579" rtlCol="0" anchor="t"/>
                  <a:lstStyle/>
                  <a:p>
                    <a:pPr>
                      <a:lnSpc>
                        <a:spcPts val="1519"/>
                      </a:lnSpc>
                    </a:pPr>
                    <a:endParaRPr lang="en-US" sz="1084">
                      <a:solidFill>
                        <a:schemeClr val="accent6"/>
                      </a:solidFill>
                      <a:latin typeface="Palatino"/>
                      <a:ea typeface="Palatino"/>
                      <a:cs typeface="Palatino"/>
                      <a:sym typeface="Palatino"/>
                    </a:endParaRPr>
                  </a:p>
                </p:txBody>
              </p:sp>
              <p:sp>
                <p:nvSpPr>
                  <p:cNvPr id="277" name="TextBox 4">
                    <a:extLst>
                      <a:ext uri="{FF2B5EF4-FFF2-40B4-BE49-F238E27FC236}">
                        <a16:creationId xmlns:a16="http://schemas.microsoft.com/office/drawing/2014/main" xmlns="" id="{2E6D1860-A28F-A39C-7C3B-7B966449B3E2}"/>
                      </a:ext>
                    </a:extLst>
                  </p:cNvPr>
                  <p:cNvSpPr txBox="1"/>
                  <p:nvPr/>
                </p:nvSpPr>
                <p:spPr>
                  <a:xfrm>
                    <a:off x="1646334" y="2764187"/>
                    <a:ext cx="1199813" cy="527916"/>
                  </a:xfrm>
                  <a:prstGeom prst="rect">
                    <a:avLst/>
                  </a:prstGeom>
                  <a:ln>
                    <a:solidFill>
                      <a:schemeClr val="accent6"/>
                    </a:solidFill>
                  </a:ln>
                </p:spPr>
                <p:txBody>
                  <a:bodyPr lIns="34579" tIns="34579" rIns="34579" bIns="34579" rtlCol="0" anchor="t"/>
                  <a:lstStyle/>
                  <a:p>
                    <a:pPr>
                      <a:lnSpc>
                        <a:spcPts val="1519"/>
                      </a:lnSpc>
                    </a:pPr>
                    <a:endParaRPr lang="en-US" sz="1084">
                      <a:solidFill>
                        <a:schemeClr val="accent6"/>
                      </a:solidFill>
                      <a:latin typeface="Palatino"/>
                      <a:ea typeface="Palatino"/>
                      <a:cs typeface="Palatino"/>
                      <a:sym typeface="Palatino"/>
                    </a:endParaRPr>
                  </a:p>
                </p:txBody>
              </p:sp>
              <p:sp>
                <p:nvSpPr>
                  <p:cNvPr id="278" name="TextBox 4">
                    <a:extLst>
                      <a:ext uri="{FF2B5EF4-FFF2-40B4-BE49-F238E27FC236}">
                        <a16:creationId xmlns:a16="http://schemas.microsoft.com/office/drawing/2014/main" xmlns="" id="{C80EB77D-B6C8-BFE9-FF0B-1607CAB96FD6}"/>
                      </a:ext>
                    </a:extLst>
                  </p:cNvPr>
                  <p:cNvSpPr txBox="1"/>
                  <p:nvPr/>
                </p:nvSpPr>
                <p:spPr>
                  <a:xfrm>
                    <a:off x="1646334" y="3292103"/>
                    <a:ext cx="1199813" cy="527916"/>
                  </a:xfrm>
                  <a:prstGeom prst="rect">
                    <a:avLst/>
                  </a:prstGeom>
                  <a:ln>
                    <a:solidFill>
                      <a:schemeClr val="accent6"/>
                    </a:solidFill>
                  </a:ln>
                </p:spPr>
                <p:txBody>
                  <a:bodyPr lIns="34579" tIns="34579" rIns="34579" bIns="34579" rtlCol="0" anchor="t"/>
                  <a:lstStyle/>
                  <a:p>
                    <a:pPr>
                      <a:lnSpc>
                        <a:spcPts val="1519"/>
                      </a:lnSpc>
                    </a:pPr>
                    <a:endParaRPr lang="en-US" sz="1084">
                      <a:solidFill>
                        <a:schemeClr val="accent6"/>
                      </a:solidFill>
                      <a:latin typeface="Palatino"/>
                      <a:ea typeface="Palatino"/>
                      <a:cs typeface="Palatino"/>
                      <a:sym typeface="Palatino"/>
                    </a:endParaRPr>
                  </a:p>
                </p:txBody>
              </p:sp>
              <p:sp>
                <p:nvSpPr>
                  <p:cNvPr id="279" name="TextBox 4">
                    <a:extLst>
                      <a:ext uri="{FF2B5EF4-FFF2-40B4-BE49-F238E27FC236}">
                        <a16:creationId xmlns:a16="http://schemas.microsoft.com/office/drawing/2014/main" xmlns="" id="{9A764A54-F299-337F-22E2-45787673E6D1}"/>
                      </a:ext>
                    </a:extLst>
                  </p:cNvPr>
                  <p:cNvSpPr txBox="1"/>
                  <p:nvPr/>
                </p:nvSpPr>
                <p:spPr>
                  <a:xfrm>
                    <a:off x="1646334" y="3820019"/>
                    <a:ext cx="1199813" cy="527916"/>
                  </a:xfrm>
                  <a:prstGeom prst="rect">
                    <a:avLst/>
                  </a:prstGeom>
                  <a:ln>
                    <a:solidFill>
                      <a:schemeClr val="accent6"/>
                    </a:solidFill>
                  </a:ln>
                </p:spPr>
                <p:txBody>
                  <a:bodyPr lIns="34579" tIns="34579" rIns="34579" bIns="34579" rtlCol="0" anchor="t"/>
                  <a:lstStyle/>
                  <a:p>
                    <a:pPr>
                      <a:lnSpc>
                        <a:spcPts val="1519"/>
                      </a:lnSpc>
                    </a:pPr>
                    <a:endParaRPr lang="en-US" sz="1084">
                      <a:solidFill>
                        <a:schemeClr val="accent6"/>
                      </a:solidFill>
                      <a:latin typeface="Palatino"/>
                      <a:ea typeface="Palatino"/>
                      <a:cs typeface="Palatino"/>
                      <a:sym typeface="Palatino"/>
                    </a:endParaRPr>
                  </a:p>
                </p:txBody>
              </p:sp>
              <p:sp>
                <p:nvSpPr>
                  <p:cNvPr id="280" name="TextBox 4">
                    <a:extLst>
                      <a:ext uri="{FF2B5EF4-FFF2-40B4-BE49-F238E27FC236}">
                        <a16:creationId xmlns:a16="http://schemas.microsoft.com/office/drawing/2014/main" xmlns="" id="{8AB51940-7F36-9620-60E8-1E03DD64B92B}"/>
                      </a:ext>
                    </a:extLst>
                  </p:cNvPr>
                  <p:cNvSpPr txBox="1"/>
                  <p:nvPr/>
                </p:nvSpPr>
                <p:spPr>
                  <a:xfrm>
                    <a:off x="1646333" y="4347935"/>
                    <a:ext cx="1199813" cy="527916"/>
                  </a:xfrm>
                  <a:prstGeom prst="rect">
                    <a:avLst/>
                  </a:prstGeom>
                  <a:ln>
                    <a:solidFill>
                      <a:schemeClr val="accent6"/>
                    </a:solidFill>
                  </a:ln>
                </p:spPr>
                <p:txBody>
                  <a:bodyPr lIns="34579" tIns="34579" rIns="34579" bIns="34579" rtlCol="0" anchor="t"/>
                  <a:lstStyle/>
                  <a:p>
                    <a:pPr>
                      <a:lnSpc>
                        <a:spcPts val="1519"/>
                      </a:lnSpc>
                    </a:pPr>
                    <a:endParaRPr lang="en-US" sz="1084">
                      <a:solidFill>
                        <a:schemeClr val="accent6"/>
                      </a:solidFill>
                      <a:latin typeface="Palatino"/>
                      <a:ea typeface="Palatino"/>
                      <a:cs typeface="Palatino"/>
                      <a:sym typeface="Palatino"/>
                    </a:endParaRPr>
                  </a:p>
                </p:txBody>
              </p:sp>
            </p:grpSp>
          </p:grpSp>
          <p:grpSp>
            <p:nvGrpSpPr>
              <p:cNvPr id="281" name="Groupe 280">
                <a:extLst>
                  <a:ext uri="{FF2B5EF4-FFF2-40B4-BE49-F238E27FC236}">
                    <a16:creationId xmlns:a16="http://schemas.microsoft.com/office/drawing/2014/main" xmlns="" id="{A711E93C-B16E-FAA4-D6D4-63CCD553ED25}"/>
                  </a:ext>
                </a:extLst>
              </p:cNvPr>
              <p:cNvGrpSpPr/>
              <p:nvPr/>
            </p:nvGrpSpPr>
            <p:grpSpPr>
              <a:xfrm>
                <a:off x="6455246" y="930859"/>
                <a:ext cx="1199816" cy="3944364"/>
                <a:chOff x="1646332" y="931487"/>
                <a:chExt cx="1199816" cy="3944364"/>
              </a:xfrm>
            </p:grpSpPr>
            <p:sp>
              <p:nvSpPr>
                <p:cNvPr id="282" name="Rectangle 281">
                  <a:extLst>
                    <a:ext uri="{FF2B5EF4-FFF2-40B4-BE49-F238E27FC236}">
                      <a16:creationId xmlns:a16="http://schemas.microsoft.com/office/drawing/2014/main" xmlns="" id="{BA1307E5-4B9C-1608-EDBE-62586EC0DC2D}"/>
                    </a:ext>
                  </a:extLst>
                </p:cNvPr>
                <p:cNvSpPr/>
                <p:nvPr/>
              </p:nvSpPr>
              <p:spPr>
                <a:xfrm>
                  <a:off x="1646332" y="931487"/>
                  <a:ext cx="1199813" cy="248951"/>
                </a:xfrm>
                <a:prstGeom prst="rect">
                  <a:avLst/>
                </a:prstGeom>
                <a:noFill/>
                <a:ln w="1270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a:p>
              </p:txBody>
            </p:sp>
            <p:grpSp>
              <p:nvGrpSpPr>
                <p:cNvPr id="283" name="Groupe 282">
                  <a:extLst>
                    <a:ext uri="{FF2B5EF4-FFF2-40B4-BE49-F238E27FC236}">
                      <a16:creationId xmlns:a16="http://schemas.microsoft.com/office/drawing/2014/main" xmlns="" id="{BDF795B9-DDF9-5AC3-D984-E26A674ABE23}"/>
                    </a:ext>
                  </a:extLst>
                </p:cNvPr>
                <p:cNvGrpSpPr/>
                <p:nvPr/>
              </p:nvGrpSpPr>
              <p:grpSpPr>
                <a:xfrm>
                  <a:off x="1646333" y="1180439"/>
                  <a:ext cx="1199815" cy="3695412"/>
                  <a:chOff x="1646333" y="1180439"/>
                  <a:chExt cx="1199815" cy="3695412"/>
                </a:xfrm>
              </p:grpSpPr>
              <p:sp>
                <p:nvSpPr>
                  <p:cNvPr id="284" name="TextBox 4">
                    <a:extLst>
                      <a:ext uri="{FF2B5EF4-FFF2-40B4-BE49-F238E27FC236}">
                        <a16:creationId xmlns:a16="http://schemas.microsoft.com/office/drawing/2014/main" xmlns="" id="{E7BDEF21-71A7-2BDC-1168-B71BF5DCFD1B}"/>
                      </a:ext>
                    </a:extLst>
                  </p:cNvPr>
                  <p:cNvSpPr txBox="1"/>
                  <p:nvPr/>
                </p:nvSpPr>
                <p:spPr>
                  <a:xfrm>
                    <a:off x="1646335" y="1180439"/>
                    <a:ext cx="1199813" cy="527916"/>
                  </a:xfrm>
                  <a:prstGeom prst="rect">
                    <a:avLst/>
                  </a:prstGeom>
                  <a:ln>
                    <a:solidFill>
                      <a:schemeClr val="accent6"/>
                    </a:solidFill>
                  </a:ln>
                </p:spPr>
                <p:txBody>
                  <a:bodyPr lIns="34579" tIns="34579" rIns="34579" bIns="34579" rtlCol="0" anchor="t"/>
                  <a:lstStyle/>
                  <a:p>
                    <a:pPr>
                      <a:lnSpc>
                        <a:spcPts val="1519"/>
                      </a:lnSpc>
                    </a:pPr>
                    <a:endParaRPr lang="en-US" sz="1084">
                      <a:solidFill>
                        <a:schemeClr val="accent6"/>
                      </a:solidFill>
                      <a:latin typeface="Palatino"/>
                      <a:ea typeface="Palatino"/>
                      <a:cs typeface="Palatino"/>
                      <a:sym typeface="Palatino"/>
                    </a:endParaRPr>
                  </a:p>
                </p:txBody>
              </p:sp>
              <p:sp>
                <p:nvSpPr>
                  <p:cNvPr id="285" name="TextBox 4">
                    <a:extLst>
                      <a:ext uri="{FF2B5EF4-FFF2-40B4-BE49-F238E27FC236}">
                        <a16:creationId xmlns:a16="http://schemas.microsoft.com/office/drawing/2014/main" xmlns="" id="{8E1D2032-55D0-9C78-F718-73FC60C32EAB}"/>
                      </a:ext>
                    </a:extLst>
                  </p:cNvPr>
                  <p:cNvSpPr txBox="1"/>
                  <p:nvPr/>
                </p:nvSpPr>
                <p:spPr>
                  <a:xfrm>
                    <a:off x="1646335" y="1708355"/>
                    <a:ext cx="1199813" cy="527916"/>
                  </a:xfrm>
                  <a:prstGeom prst="rect">
                    <a:avLst/>
                  </a:prstGeom>
                  <a:ln>
                    <a:solidFill>
                      <a:schemeClr val="accent6"/>
                    </a:solidFill>
                  </a:ln>
                </p:spPr>
                <p:txBody>
                  <a:bodyPr lIns="34579" tIns="34579" rIns="34579" bIns="34579" rtlCol="0" anchor="t"/>
                  <a:lstStyle/>
                  <a:p>
                    <a:pPr>
                      <a:lnSpc>
                        <a:spcPts val="1519"/>
                      </a:lnSpc>
                    </a:pPr>
                    <a:endParaRPr lang="en-US" sz="1084">
                      <a:solidFill>
                        <a:schemeClr val="accent6"/>
                      </a:solidFill>
                      <a:latin typeface="Palatino"/>
                      <a:ea typeface="Palatino"/>
                      <a:cs typeface="Palatino"/>
                      <a:sym typeface="Palatino"/>
                    </a:endParaRPr>
                  </a:p>
                </p:txBody>
              </p:sp>
              <p:sp>
                <p:nvSpPr>
                  <p:cNvPr id="286" name="TextBox 4">
                    <a:extLst>
                      <a:ext uri="{FF2B5EF4-FFF2-40B4-BE49-F238E27FC236}">
                        <a16:creationId xmlns:a16="http://schemas.microsoft.com/office/drawing/2014/main" xmlns="" id="{42982648-E082-B21B-DD46-20373FDAECF1}"/>
                      </a:ext>
                    </a:extLst>
                  </p:cNvPr>
                  <p:cNvSpPr txBox="1"/>
                  <p:nvPr/>
                </p:nvSpPr>
                <p:spPr>
                  <a:xfrm>
                    <a:off x="1646335" y="2236271"/>
                    <a:ext cx="1199813" cy="527916"/>
                  </a:xfrm>
                  <a:prstGeom prst="rect">
                    <a:avLst/>
                  </a:prstGeom>
                  <a:ln>
                    <a:solidFill>
                      <a:schemeClr val="accent6"/>
                    </a:solidFill>
                  </a:ln>
                </p:spPr>
                <p:txBody>
                  <a:bodyPr lIns="34579" tIns="34579" rIns="34579" bIns="34579" rtlCol="0" anchor="t"/>
                  <a:lstStyle/>
                  <a:p>
                    <a:pPr>
                      <a:lnSpc>
                        <a:spcPts val="1519"/>
                      </a:lnSpc>
                    </a:pPr>
                    <a:endParaRPr lang="en-US" sz="1084">
                      <a:solidFill>
                        <a:schemeClr val="accent6"/>
                      </a:solidFill>
                      <a:latin typeface="Palatino"/>
                      <a:ea typeface="Palatino"/>
                      <a:cs typeface="Palatino"/>
                      <a:sym typeface="Palatino"/>
                    </a:endParaRPr>
                  </a:p>
                </p:txBody>
              </p:sp>
              <p:sp>
                <p:nvSpPr>
                  <p:cNvPr id="287" name="TextBox 4">
                    <a:extLst>
                      <a:ext uri="{FF2B5EF4-FFF2-40B4-BE49-F238E27FC236}">
                        <a16:creationId xmlns:a16="http://schemas.microsoft.com/office/drawing/2014/main" xmlns="" id="{CF0002C1-3D25-75EA-D0E7-5BFA4B2E80C3}"/>
                      </a:ext>
                    </a:extLst>
                  </p:cNvPr>
                  <p:cNvSpPr txBox="1"/>
                  <p:nvPr/>
                </p:nvSpPr>
                <p:spPr>
                  <a:xfrm>
                    <a:off x="1646334" y="2764187"/>
                    <a:ext cx="1199813" cy="527916"/>
                  </a:xfrm>
                  <a:prstGeom prst="rect">
                    <a:avLst/>
                  </a:prstGeom>
                  <a:ln>
                    <a:solidFill>
                      <a:schemeClr val="accent6"/>
                    </a:solidFill>
                  </a:ln>
                </p:spPr>
                <p:txBody>
                  <a:bodyPr lIns="34579" tIns="34579" rIns="34579" bIns="34579" rtlCol="0" anchor="t"/>
                  <a:lstStyle/>
                  <a:p>
                    <a:pPr>
                      <a:lnSpc>
                        <a:spcPts val="1519"/>
                      </a:lnSpc>
                    </a:pPr>
                    <a:endParaRPr lang="en-US" sz="1084">
                      <a:solidFill>
                        <a:schemeClr val="accent6"/>
                      </a:solidFill>
                      <a:latin typeface="Palatino"/>
                      <a:ea typeface="Palatino"/>
                      <a:cs typeface="Palatino"/>
                      <a:sym typeface="Palatino"/>
                    </a:endParaRPr>
                  </a:p>
                </p:txBody>
              </p:sp>
              <p:sp>
                <p:nvSpPr>
                  <p:cNvPr id="288" name="TextBox 4">
                    <a:extLst>
                      <a:ext uri="{FF2B5EF4-FFF2-40B4-BE49-F238E27FC236}">
                        <a16:creationId xmlns:a16="http://schemas.microsoft.com/office/drawing/2014/main" xmlns="" id="{79D1BECE-7D1F-7B63-56D4-3493BB363653}"/>
                      </a:ext>
                    </a:extLst>
                  </p:cNvPr>
                  <p:cNvSpPr txBox="1"/>
                  <p:nvPr/>
                </p:nvSpPr>
                <p:spPr>
                  <a:xfrm>
                    <a:off x="1646334" y="3292103"/>
                    <a:ext cx="1199813" cy="527916"/>
                  </a:xfrm>
                  <a:prstGeom prst="rect">
                    <a:avLst/>
                  </a:prstGeom>
                  <a:ln>
                    <a:solidFill>
                      <a:schemeClr val="accent6"/>
                    </a:solidFill>
                  </a:ln>
                </p:spPr>
                <p:txBody>
                  <a:bodyPr lIns="34579" tIns="34579" rIns="34579" bIns="34579" rtlCol="0" anchor="t"/>
                  <a:lstStyle/>
                  <a:p>
                    <a:pPr>
                      <a:lnSpc>
                        <a:spcPts val="1519"/>
                      </a:lnSpc>
                    </a:pPr>
                    <a:endParaRPr lang="en-US" sz="1084">
                      <a:solidFill>
                        <a:schemeClr val="accent6"/>
                      </a:solidFill>
                      <a:latin typeface="Palatino"/>
                      <a:ea typeface="Palatino"/>
                      <a:cs typeface="Palatino"/>
                      <a:sym typeface="Palatino"/>
                    </a:endParaRPr>
                  </a:p>
                </p:txBody>
              </p:sp>
              <p:sp>
                <p:nvSpPr>
                  <p:cNvPr id="289" name="TextBox 4">
                    <a:extLst>
                      <a:ext uri="{FF2B5EF4-FFF2-40B4-BE49-F238E27FC236}">
                        <a16:creationId xmlns:a16="http://schemas.microsoft.com/office/drawing/2014/main" xmlns="" id="{1C4C12A0-29A7-816F-D5FC-8614589B66AF}"/>
                      </a:ext>
                    </a:extLst>
                  </p:cNvPr>
                  <p:cNvSpPr txBox="1"/>
                  <p:nvPr/>
                </p:nvSpPr>
                <p:spPr>
                  <a:xfrm>
                    <a:off x="1646334" y="3820019"/>
                    <a:ext cx="1199813" cy="527916"/>
                  </a:xfrm>
                  <a:prstGeom prst="rect">
                    <a:avLst/>
                  </a:prstGeom>
                  <a:ln>
                    <a:solidFill>
                      <a:schemeClr val="accent6"/>
                    </a:solidFill>
                  </a:ln>
                </p:spPr>
                <p:txBody>
                  <a:bodyPr lIns="34579" tIns="34579" rIns="34579" bIns="34579" rtlCol="0" anchor="t"/>
                  <a:lstStyle/>
                  <a:p>
                    <a:pPr>
                      <a:lnSpc>
                        <a:spcPts val="1519"/>
                      </a:lnSpc>
                    </a:pPr>
                    <a:endParaRPr lang="en-US" sz="1084">
                      <a:solidFill>
                        <a:schemeClr val="accent6"/>
                      </a:solidFill>
                      <a:latin typeface="Palatino"/>
                      <a:ea typeface="Palatino"/>
                      <a:cs typeface="Palatino"/>
                      <a:sym typeface="Palatino"/>
                    </a:endParaRPr>
                  </a:p>
                </p:txBody>
              </p:sp>
              <p:sp>
                <p:nvSpPr>
                  <p:cNvPr id="290" name="TextBox 4">
                    <a:extLst>
                      <a:ext uri="{FF2B5EF4-FFF2-40B4-BE49-F238E27FC236}">
                        <a16:creationId xmlns:a16="http://schemas.microsoft.com/office/drawing/2014/main" xmlns="" id="{BE85C5BB-556A-CC89-7A3D-C36F80508619}"/>
                      </a:ext>
                    </a:extLst>
                  </p:cNvPr>
                  <p:cNvSpPr txBox="1"/>
                  <p:nvPr/>
                </p:nvSpPr>
                <p:spPr>
                  <a:xfrm>
                    <a:off x="1646333" y="4347935"/>
                    <a:ext cx="1199813" cy="527916"/>
                  </a:xfrm>
                  <a:prstGeom prst="rect">
                    <a:avLst/>
                  </a:prstGeom>
                  <a:ln>
                    <a:solidFill>
                      <a:schemeClr val="accent6"/>
                    </a:solidFill>
                  </a:ln>
                </p:spPr>
                <p:txBody>
                  <a:bodyPr lIns="34579" tIns="34579" rIns="34579" bIns="34579" rtlCol="0" anchor="t"/>
                  <a:lstStyle/>
                  <a:p>
                    <a:pPr>
                      <a:lnSpc>
                        <a:spcPts val="1519"/>
                      </a:lnSpc>
                    </a:pPr>
                    <a:endParaRPr lang="en-US" sz="1084">
                      <a:solidFill>
                        <a:schemeClr val="accent6"/>
                      </a:solidFill>
                      <a:latin typeface="Palatino"/>
                      <a:ea typeface="Palatino"/>
                      <a:cs typeface="Palatino"/>
                      <a:sym typeface="Palatino"/>
                    </a:endParaRPr>
                  </a:p>
                </p:txBody>
              </p:sp>
            </p:grpSp>
          </p:grpSp>
          <p:grpSp>
            <p:nvGrpSpPr>
              <p:cNvPr id="291" name="Groupe 290">
                <a:extLst>
                  <a:ext uri="{FF2B5EF4-FFF2-40B4-BE49-F238E27FC236}">
                    <a16:creationId xmlns:a16="http://schemas.microsoft.com/office/drawing/2014/main" xmlns="" id="{32090DAE-47F3-0AE5-BE0C-45B2C206B631}"/>
                  </a:ext>
                </a:extLst>
              </p:cNvPr>
              <p:cNvGrpSpPr/>
              <p:nvPr/>
            </p:nvGrpSpPr>
            <p:grpSpPr>
              <a:xfrm>
                <a:off x="7655056" y="935048"/>
                <a:ext cx="1199816" cy="3944364"/>
                <a:chOff x="1646332" y="931487"/>
                <a:chExt cx="1199816" cy="3944364"/>
              </a:xfrm>
            </p:grpSpPr>
            <p:sp>
              <p:nvSpPr>
                <p:cNvPr id="292" name="Rectangle 291">
                  <a:extLst>
                    <a:ext uri="{FF2B5EF4-FFF2-40B4-BE49-F238E27FC236}">
                      <a16:creationId xmlns:a16="http://schemas.microsoft.com/office/drawing/2014/main" xmlns="" id="{02869DA3-9416-1F79-6239-4C8ADE6C485A}"/>
                    </a:ext>
                  </a:extLst>
                </p:cNvPr>
                <p:cNvSpPr/>
                <p:nvPr/>
              </p:nvSpPr>
              <p:spPr>
                <a:xfrm>
                  <a:off x="1646332" y="931487"/>
                  <a:ext cx="1199813" cy="248951"/>
                </a:xfrm>
                <a:prstGeom prst="rect">
                  <a:avLst/>
                </a:prstGeom>
                <a:noFill/>
                <a:ln w="1270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a:p>
              </p:txBody>
            </p:sp>
            <p:grpSp>
              <p:nvGrpSpPr>
                <p:cNvPr id="293" name="Groupe 292">
                  <a:extLst>
                    <a:ext uri="{FF2B5EF4-FFF2-40B4-BE49-F238E27FC236}">
                      <a16:creationId xmlns:a16="http://schemas.microsoft.com/office/drawing/2014/main" xmlns="" id="{474C619B-D23D-75F3-EA33-7789FB307661}"/>
                    </a:ext>
                  </a:extLst>
                </p:cNvPr>
                <p:cNvGrpSpPr/>
                <p:nvPr/>
              </p:nvGrpSpPr>
              <p:grpSpPr>
                <a:xfrm>
                  <a:off x="1646333" y="1180439"/>
                  <a:ext cx="1199815" cy="3695412"/>
                  <a:chOff x="1646333" y="1180439"/>
                  <a:chExt cx="1199815" cy="3695412"/>
                </a:xfrm>
              </p:grpSpPr>
              <p:sp>
                <p:nvSpPr>
                  <p:cNvPr id="294" name="TextBox 4">
                    <a:extLst>
                      <a:ext uri="{FF2B5EF4-FFF2-40B4-BE49-F238E27FC236}">
                        <a16:creationId xmlns:a16="http://schemas.microsoft.com/office/drawing/2014/main" xmlns="" id="{68E254A4-F214-71AE-B194-4809CCE0A35A}"/>
                      </a:ext>
                    </a:extLst>
                  </p:cNvPr>
                  <p:cNvSpPr txBox="1"/>
                  <p:nvPr/>
                </p:nvSpPr>
                <p:spPr>
                  <a:xfrm>
                    <a:off x="1646335" y="1180439"/>
                    <a:ext cx="1199813" cy="527916"/>
                  </a:xfrm>
                  <a:prstGeom prst="rect">
                    <a:avLst/>
                  </a:prstGeom>
                  <a:ln>
                    <a:solidFill>
                      <a:schemeClr val="accent6"/>
                    </a:solidFill>
                  </a:ln>
                </p:spPr>
                <p:txBody>
                  <a:bodyPr lIns="34579" tIns="34579" rIns="34579" bIns="34579" rtlCol="0" anchor="t"/>
                  <a:lstStyle/>
                  <a:p>
                    <a:pPr>
                      <a:lnSpc>
                        <a:spcPts val="1519"/>
                      </a:lnSpc>
                    </a:pPr>
                    <a:endParaRPr lang="en-US" sz="1084">
                      <a:solidFill>
                        <a:schemeClr val="accent6"/>
                      </a:solidFill>
                      <a:latin typeface="Palatino"/>
                      <a:ea typeface="Palatino"/>
                      <a:cs typeface="Palatino"/>
                      <a:sym typeface="Palatino"/>
                    </a:endParaRPr>
                  </a:p>
                </p:txBody>
              </p:sp>
              <p:sp>
                <p:nvSpPr>
                  <p:cNvPr id="295" name="TextBox 4">
                    <a:extLst>
                      <a:ext uri="{FF2B5EF4-FFF2-40B4-BE49-F238E27FC236}">
                        <a16:creationId xmlns:a16="http://schemas.microsoft.com/office/drawing/2014/main" xmlns="" id="{3A030B7C-25D7-969D-B5ED-634D289EF92D}"/>
                      </a:ext>
                    </a:extLst>
                  </p:cNvPr>
                  <p:cNvSpPr txBox="1"/>
                  <p:nvPr/>
                </p:nvSpPr>
                <p:spPr>
                  <a:xfrm>
                    <a:off x="1646335" y="1708355"/>
                    <a:ext cx="1199813" cy="527916"/>
                  </a:xfrm>
                  <a:prstGeom prst="rect">
                    <a:avLst/>
                  </a:prstGeom>
                  <a:ln>
                    <a:solidFill>
                      <a:schemeClr val="accent6"/>
                    </a:solidFill>
                  </a:ln>
                </p:spPr>
                <p:txBody>
                  <a:bodyPr lIns="34579" tIns="34579" rIns="34579" bIns="34579" rtlCol="0" anchor="t"/>
                  <a:lstStyle/>
                  <a:p>
                    <a:pPr>
                      <a:lnSpc>
                        <a:spcPts val="1519"/>
                      </a:lnSpc>
                    </a:pPr>
                    <a:endParaRPr lang="en-US" sz="1084">
                      <a:solidFill>
                        <a:schemeClr val="accent6"/>
                      </a:solidFill>
                      <a:latin typeface="Palatino"/>
                      <a:ea typeface="Palatino"/>
                      <a:cs typeface="Palatino"/>
                      <a:sym typeface="Palatino"/>
                    </a:endParaRPr>
                  </a:p>
                </p:txBody>
              </p:sp>
              <p:sp>
                <p:nvSpPr>
                  <p:cNvPr id="296" name="TextBox 4">
                    <a:extLst>
                      <a:ext uri="{FF2B5EF4-FFF2-40B4-BE49-F238E27FC236}">
                        <a16:creationId xmlns:a16="http://schemas.microsoft.com/office/drawing/2014/main" xmlns="" id="{1703F305-2EA7-9FC5-C780-06810F5992BE}"/>
                      </a:ext>
                    </a:extLst>
                  </p:cNvPr>
                  <p:cNvSpPr txBox="1"/>
                  <p:nvPr/>
                </p:nvSpPr>
                <p:spPr>
                  <a:xfrm>
                    <a:off x="1646335" y="2236271"/>
                    <a:ext cx="1199813" cy="527916"/>
                  </a:xfrm>
                  <a:prstGeom prst="rect">
                    <a:avLst/>
                  </a:prstGeom>
                  <a:ln>
                    <a:solidFill>
                      <a:schemeClr val="accent6"/>
                    </a:solidFill>
                  </a:ln>
                </p:spPr>
                <p:txBody>
                  <a:bodyPr lIns="34579" tIns="34579" rIns="34579" bIns="34579" rtlCol="0" anchor="t"/>
                  <a:lstStyle/>
                  <a:p>
                    <a:pPr>
                      <a:lnSpc>
                        <a:spcPts val="1519"/>
                      </a:lnSpc>
                    </a:pPr>
                    <a:endParaRPr lang="en-US" sz="1084">
                      <a:solidFill>
                        <a:schemeClr val="accent6"/>
                      </a:solidFill>
                      <a:latin typeface="Palatino"/>
                      <a:ea typeface="Palatino"/>
                      <a:cs typeface="Palatino"/>
                      <a:sym typeface="Palatino"/>
                    </a:endParaRPr>
                  </a:p>
                </p:txBody>
              </p:sp>
              <p:sp>
                <p:nvSpPr>
                  <p:cNvPr id="297" name="TextBox 4">
                    <a:extLst>
                      <a:ext uri="{FF2B5EF4-FFF2-40B4-BE49-F238E27FC236}">
                        <a16:creationId xmlns:a16="http://schemas.microsoft.com/office/drawing/2014/main" xmlns="" id="{35193CD7-EDF7-F64E-4B30-387700E688DD}"/>
                      </a:ext>
                    </a:extLst>
                  </p:cNvPr>
                  <p:cNvSpPr txBox="1"/>
                  <p:nvPr/>
                </p:nvSpPr>
                <p:spPr>
                  <a:xfrm>
                    <a:off x="1646334" y="2764187"/>
                    <a:ext cx="1199813" cy="527916"/>
                  </a:xfrm>
                  <a:prstGeom prst="rect">
                    <a:avLst/>
                  </a:prstGeom>
                  <a:ln>
                    <a:solidFill>
                      <a:schemeClr val="accent6"/>
                    </a:solidFill>
                  </a:ln>
                </p:spPr>
                <p:txBody>
                  <a:bodyPr lIns="34579" tIns="34579" rIns="34579" bIns="34579" rtlCol="0" anchor="t"/>
                  <a:lstStyle/>
                  <a:p>
                    <a:pPr>
                      <a:lnSpc>
                        <a:spcPts val="1519"/>
                      </a:lnSpc>
                    </a:pPr>
                    <a:endParaRPr lang="en-US" sz="1084">
                      <a:solidFill>
                        <a:schemeClr val="accent6"/>
                      </a:solidFill>
                      <a:latin typeface="Palatino"/>
                      <a:ea typeface="Palatino"/>
                      <a:cs typeface="Palatino"/>
                      <a:sym typeface="Palatino"/>
                    </a:endParaRPr>
                  </a:p>
                </p:txBody>
              </p:sp>
              <p:sp>
                <p:nvSpPr>
                  <p:cNvPr id="298" name="TextBox 4">
                    <a:extLst>
                      <a:ext uri="{FF2B5EF4-FFF2-40B4-BE49-F238E27FC236}">
                        <a16:creationId xmlns:a16="http://schemas.microsoft.com/office/drawing/2014/main" xmlns="" id="{11EC98E2-7BB3-6559-91CD-6C1C9388E692}"/>
                      </a:ext>
                    </a:extLst>
                  </p:cNvPr>
                  <p:cNvSpPr txBox="1"/>
                  <p:nvPr/>
                </p:nvSpPr>
                <p:spPr>
                  <a:xfrm>
                    <a:off x="1646334" y="3292103"/>
                    <a:ext cx="1199813" cy="527916"/>
                  </a:xfrm>
                  <a:prstGeom prst="rect">
                    <a:avLst/>
                  </a:prstGeom>
                  <a:ln>
                    <a:solidFill>
                      <a:schemeClr val="accent6"/>
                    </a:solidFill>
                  </a:ln>
                </p:spPr>
                <p:txBody>
                  <a:bodyPr lIns="34579" tIns="34579" rIns="34579" bIns="34579" rtlCol="0" anchor="t"/>
                  <a:lstStyle/>
                  <a:p>
                    <a:pPr>
                      <a:lnSpc>
                        <a:spcPts val="1519"/>
                      </a:lnSpc>
                    </a:pPr>
                    <a:endParaRPr lang="en-US" sz="1084">
                      <a:solidFill>
                        <a:schemeClr val="accent6"/>
                      </a:solidFill>
                      <a:latin typeface="Palatino"/>
                      <a:ea typeface="Palatino"/>
                      <a:cs typeface="Palatino"/>
                      <a:sym typeface="Palatino"/>
                    </a:endParaRPr>
                  </a:p>
                </p:txBody>
              </p:sp>
              <p:sp>
                <p:nvSpPr>
                  <p:cNvPr id="299" name="TextBox 4">
                    <a:extLst>
                      <a:ext uri="{FF2B5EF4-FFF2-40B4-BE49-F238E27FC236}">
                        <a16:creationId xmlns:a16="http://schemas.microsoft.com/office/drawing/2014/main" xmlns="" id="{4C4B45BB-AEBB-D80D-BE51-E3C43ACEF023}"/>
                      </a:ext>
                    </a:extLst>
                  </p:cNvPr>
                  <p:cNvSpPr txBox="1"/>
                  <p:nvPr/>
                </p:nvSpPr>
                <p:spPr>
                  <a:xfrm>
                    <a:off x="1646334" y="3820019"/>
                    <a:ext cx="1199813" cy="527916"/>
                  </a:xfrm>
                  <a:prstGeom prst="rect">
                    <a:avLst/>
                  </a:prstGeom>
                  <a:ln>
                    <a:solidFill>
                      <a:schemeClr val="accent6"/>
                    </a:solidFill>
                  </a:ln>
                </p:spPr>
                <p:txBody>
                  <a:bodyPr lIns="34579" tIns="34579" rIns="34579" bIns="34579" rtlCol="0" anchor="t"/>
                  <a:lstStyle/>
                  <a:p>
                    <a:pPr>
                      <a:lnSpc>
                        <a:spcPts val="1519"/>
                      </a:lnSpc>
                    </a:pPr>
                    <a:endParaRPr lang="en-US" sz="1084">
                      <a:solidFill>
                        <a:schemeClr val="accent6"/>
                      </a:solidFill>
                      <a:latin typeface="Palatino"/>
                      <a:ea typeface="Palatino"/>
                      <a:cs typeface="Palatino"/>
                      <a:sym typeface="Palatino"/>
                    </a:endParaRPr>
                  </a:p>
                </p:txBody>
              </p:sp>
              <p:sp>
                <p:nvSpPr>
                  <p:cNvPr id="300" name="TextBox 4">
                    <a:extLst>
                      <a:ext uri="{FF2B5EF4-FFF2-40B4-BE49-F238E27FC236}">
                        <a16:creationId xmlns:a16="http://schemas.microsoft.com/office/drawing/2014/main" xmlns="" id="{1C22E602-8820-0B14-8679-D4EEBD478ED0}"/>
                      </a:ext>
                    </a:extLst>
                  </p:cNvPr>
                  <p:cNvSpPr txBox="1"/>
                  <p:nvPr/>
                </p:nvSpPr>
                <p:spPr>
                  <a:xfrm>
                    <a:off x="1646333" y="4347935"/>
                    <a:ext cx="1199813" cy="527916"/>
                  </a:xfrm>
                  <a:prstGeom prst="rect">
                    <a:avLst/>
                  </a:prstGeom>
                  <a:ln>
                    <a:solidFill>
                      <a:schemeClr val="accent6"/>
                    </a:solidFill>
                  </a:ln>
                </p:spPr>
                <p:txBody>
                  <a:bodyPr lIns="34579" tIns="34579" rIns="34579" bIns="34579" rtlCol="0" anchor="t"/>
                  <a:lstStyle/>
                  <a:p>
                    <a:pPr>
                      <a:lnSpc>
                        <a:spcPts val="1519"/>
                      </a:lnSpc>
                    </a:pPr>
                    <a:endParaRPr lang="en-US" sz="1084">
                      <a:solidFill>
                        <a:schemeClr val="accent6"/>
                      </a:solidFill>
                      <a:latin typeface="Palatino"/>
                      <a:ea typeface="Palatino"/>
                      <a:cs typeface="Palatino"/>
                      <a:sym typeface="Palatino"/>
                    </a:endParaRPr>
                  </a:p>
                </p:txBody>
              </p:sp>
            </p:grpSp>
          </p:grpSp>
        </p:grpSp>
        <p:sp>
          <p:nvSpPr>
            <p:cNvPr id="325" name="ZoneTexte 324">
              <a:extLst>
                <a:ext uri="{FF2B5EF4-FFF2-40B4-BE49-F238E27FC236}">
                  <a16:creationId xmlns:a16="http://schemas.microsoft.com/office/drawing/2014/main" xmlns="" id="{8A804E83-4CDB-F7F5-5141-B8912B3685A0}"/>
                </a:ext>
              </a:extLst>
            </p:cNvPr>
            <p:cNvSpPr txBox="1"/>
            <p:nvPr/>
          </p:nvSpPr>
          <p:spPr>
            <a:xfrm>
              <a:off x="1637770" y="775789"/>
              <a:ext cx="1209481" cy="253915"/>
            </a:xfrm>
            <a:prstGeom prst="rect">
              <a:avLst/>
            </a:prstGeom>
            <a:noFill/>
          </p:spPr>
          <p:txBody>
            <a:bodyPr wrap="square" rtlCol="0">
              <a:spAutoFit/>
            </a:bodyPr>
            <a:lstStyle/>
            <a:p>
              <a:pPr algn="ctr"/>
              <a:r>
                <a:rPr lang="fr-FR" sz="1600" dirty="0" smtClean="0">
                  <a:solidFill>
                    <a:schemeClr val="accent6"/>
                  </a:solidFill>
                </a:rPr>
                <a:t>JANVIER</a:t>
              </a:r>
              <a:endParaRPr lang="fr-FR" sz="1600" dirty="0">
                <a:solidFill>
                  <a:schemeClr val="accent6"/>
                </a:solidFill>
              </a:endParaRPr>
            </a:p>
          </p:txBody>
        </p:sp>
        <p:sp>
          <p:nvSpPr>
            <p:cNvPr id="326" name="ZoneTexte 325">
              <a:extLst>
                <a:ext uri="{FF2B5EF4-FFF2-40B4-BE49-F238E27FC236}">
                  <a16:creationId xmlns:a16="http://schemas.microsoft.com/office/drawing/2014/main" xmlns="" id="{2B51F300-3B50-9B1B-9582-71590ACC1E04}"/>
                </a:ext>
              </a:extLst>
            </p:cNvPr>
            <p:cNvSpPr txBox="1"/>
            <p:nvPr/>
          </p:nvSpPr>
          <p:spPr>
            <a:xfrm>
              <a:off x="2847251" y="766638"/>
              <a:ext cx="1199810" cy="253915"/>
            </a:xfrm>
            <a:prstGeom prst="rect">
              <a:avLst/>
            </a:prstGeom>
            <a:noFill/>
          </p:spPr>
          <p:txBody>
            <a:bodyPr wrap="square" rtlCol="0">
              <a:spAutoFit/>
            </a:bodyPr>
            <a:lstStyle/>
            <a:p>
              <a:pPr algn="ctr"/>
              <a:r>
                <a:rPr lang="fr-FR" sz="1600" dirty="0" smtClean="0">
                  <a:solidFill>
                    <a:schemeClr val="accent6"/>
                  </a:solidFill>
                </a:rPr>
                <a:t>FEVRIER</a:t>
              </a:r>
              <a:endParaRPr lang="fr-FR" sz="1600" dirty="0">
                <a:solidFill>
                  <a:schemeClr val="accent6"/>
                </a:solidFill>
              </a:endParaRPr>
            </a:p>
          </p:txBody>
        </p:sp>
        <p:sp>
          <p:nvSpPr>
            <p:cNvPr id="327" name="ZoneTexte 326">
              <a:extLst>
                <a:ext uri="{FF2B5EF4-FFF2-40B4-BE49-F238E27FC236}">
                  <a16:creationId xmlns:a16="http://schemas.microsoft.com/office/drawing/2014/main" xmlns="" id="{DB971FCA-6C95-BF09-933C-DF6EF24A133C}"/>
                </a:ext>
              </a:extLst>
            </p:cNvPr>
            <p:cNvSpPr txBox="1"/>
            <p:nvPr/>
          </p:nvSpPr>
          <p:spPr>
            <a:xfrm>
              <a:off x="4047064" y="775789"/>
              <a:ext cx="1194974" cy="253915"/>
            </a:xfrm>
            <a:prstGeom prst="rect">
              <a:avLst/>
            </a:prstGeom>
            <a:noFill/>
          </p:spPr>
          <p:txBody>
            <a:bodyPr wrap="square" rtlCol="0">
              <a:spAutoFit/>
            </a:bodyPr>
            <a:lstStyle/>
            <a:p>
              <a:pPr algn="ctr"/>
              <a:r>
                <a:rPr lang="fr-FR" sz="1600" dirty="0" smtClean="0">
                  <a:solidFill>
                    <a:schemeClr val="accent6"/>
                  </a:solidFill>
                </a:rPr>
                <a:t>MARS</a:t>
              </a:r>
              <a:endParaRPr lang="fr-FR" sz="1600" dirty="0">
                <a:solidFill>
                  <a:schemeClr val="accent6"/>
                </a:solidFill>
              </a:endParaRPr>
            </a:p>
          </p:txBody>
        </p:sp>
        <p:sp>
          <p:nvSpPr>
            <p:cNvPr id="328" name="ZoneTexte 327">
              <a:extLst>
                <a:ext uri="{FF2B5EF4-FFF2-40B4-BE49-F238E27FC236}">
                  <a16:creationId xmlns:a16="http://schemas.microsoft.com/office/drawing/2014/main" xmlns="" id="{28BDCB98-B0FD-55CE-6613-1E2BED190A33}"/>
                </a:ext>
              </a:extLst>
            </p:cNvPr>
            <p:cNvSpPr txBox="1"/>
            <p:nvPr/>
          </p:nvSpPr>
          <p:spPr>
            <a:xfrm>
              <a:off x="5256539" y="761764"/>
              <a:ext cx="1180480" cy="253915"/>
            </a:xfrm>
            <a:prstGeom prst="rect">
              <a:avLst/>
            </a:prstGeom>
            <a:noFill/>
          </p:spPr>
          <p:txBody>
            <a:bodyPr wrap="square" rtlCol="0">
              <a:spAutoFit/>
            </a:bodyPr>
            <a:lstStyle/>
            <a:p>
              <a:pPr algn="ctr"/>
              <a:r>
                <a:rPr lang="fr-FR" sz="1600" dirty="0" smtClean="0">
                  <a:solidFill>
                    <a:schemeClr val="accent6"/>
                  </a:solidFill>
                </a:rPr>
                <a:t>AVRIL</a:t>
              </a:r>
              <a:endParaRPr lang="fr-FR" sz="1600" dirty="0">
                <a:solidFill>
                  <a:schemeClr val="accent6"/>
                </a:solidFill>
              </a:endParaRPr>
            </a:p>
          </p:txBody>
        </p:sp>
        <p:sp>
          <p:nvSpPr>
            <p:cNvPr id="329" name="ZoneTexte 328">
              <a:extLst>
                <a:ext uri="{FF2B5EF4-FFF2-40B4-BE49-F238E27FC236}">
                  <a16:creationId xmlns:a16="http://schemas.microsoft.com/office/drawing/2014/main" xmlns="" id="{90B34DB8-5C32-BA32-22AF-654C5E694E8E}"/>
                </a:ext>
              </a:extLst>
            </p:cNvPr>
            <p:cNvSpPr txBox="1"/>
            <p:nvPr/>
          </p:nvSpPr>
          <p:spPr>
            <a:xfrm>
              <a:off x="6779748" y="779978"/>
              <a:ext cx="577830" cy="253915"/>
            </a:xfrm>
            <a:prstGeom prst="rect">
              <a:avLst/>
            </a:prstGeom>
            <a:noFill/>
          </p:spPr>
          <p:txBody>
            <a:bodyPr wrap="square" rtlCol="0">
              <a:spAutoFit/>
            </a:bodyPr>
            <a:lstStyle/>
            <a:p>
              <a:r>
                <a:rPr lang="fr-FR" sz="1600" dirty="0" smtClean="0">
                  <a:solidFill>
                    <a:schemeClr val="accent6"/>
                  </a:solidFill>
                </a:rPr>
                <a:t>MAI</a:t>
              </a:r>
              <a:endParaRPr lang="fr-FR" sz="1600" dirty="0">
                <a:solidFill>
                  <a:schemeClr val="accent6"/>
                </a:solidFill>
              </a:endParaRPr>
            </a:p>
          </p:txBody>
        </p:sp>
        <p:sp>
          <p:nvSpPr>
            <p:cNvPr id="330" name="ZoneTexte 329">
              <a:extLst>
                <a:ext uri="{FF2B5EF4-FFF2-40B4-BE49-F238E27FC236}">
                  <a16:creationId xmlns:a16="http://schemas.microsoft.com/office/drawing/2014/main" xmlns="" id="{3A9D7269-EFD2-F41B-7E53-752F96212D1B}"/>
                </a:ext>
              </a:extLst>
            </p:cNvPr>
            <p:cNvSpPr txBox="1"/>
            <p:nvPr/>
          </p:nvSpPr>
          <p:spPr>
            <a:xfrm>
              <a:off x="7969893" y="775789"/>
              <a:ext cx="489752" cy="253915"/>
            </a:xfrm>
            <a:prstGeom prst="rect">
              <a:avLst/>
            </a:prstGeom>
            <a:noFill/>
          </p:spPr>
          <p:txBody>
            <a:bodyPr wrap="square" rtlCol="0">
              <a:spAutoFit/>
            </a:bodyPr>
            <a:lstStyle/>
            <a:p>
              <a:r>
                <a:rPr lang="fr-FR" sz="1600" dirty="0" smtClean="0">
                  <a:solidFill>
                    <a:schemeClr val="accent6"/>
                  </a:solidFill>
                </a:rPr>
                <a:t>JUIN</a:t>
              </a:r>
              <a:endParaRPr lang="fr-FR" sz="1600" dirty="0">
                <a:solidFill>
                  <a:schemeClr val="accent6"/>
                </a:solidFill>
              </a:endParaRPr>
            </a:p>
          </p:txBody>
        </p:sp>
      </p:grpSp>
      <p:sp>
        <p:nvSpPr>
          <p:cNvPr id="334" name="Rectangle 333">
            <a:extLst>
              <a:ext uri="{FF2B5EF4-FFF2-40B4-BE49-F238E27FC236}">
                <a16:creationId xmlns:a16="http://schemas.microsoft.com/office/drawing/2014/main" xmlns="" id="{BCB96E51-9F84-D009-2F11-A787EA5E4F4F}"/>
              </a:ext>
            </a:extLst>
          </p:cNvPr>
          <p:cNvSpPr/>
          <p:nvPr/>
        </p:nvSpPr>
        <p:spPr>
          <a:xfrm>
            <a:off x="3875029" y="2251762"/>
            <a:ext cx="1451683" cy="334687"/>
          </a:xfrm>
          <a:prstGeom prst="rect">
            <a:avLst/>
          </a:prstGeom>
          <a:solidFill>
            <a:srgbClr val="CCFF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a:p>
        </p:txBody>
      </p:sp>
      <p:sp>
        <p:nvSpPr>
          <p:cNvPr id="336" name="Rectangle 335">
            <a:extLst>
              <a:ext uri="{FF2B5EF4-FFF2-40B4-BE49-F238E27FC236}">
                <a16:creationId xmlns:a16="http://schemas.microsoft.com/office/drawing/2014/main" xmlns="" id="{ED65DDBE-2B7F-0064-FFF1-D974E73FC7B4}"/>
              </a:ext>
            </a:extLst>
          </p:cNvPr>
          <p:cNvSpPr/>
          <p:nvPr/>
        </p:nvSpPr>
        <p:spPr>
          <a:xfrm>
            <a:off x="8699043" y="3673825"/>
            <a:ext cx="1451683" cy="334687"/>
          </a:xfrm>
          <a:prstGeom prst="rect">
            <a:avLst/>
          </a:prstGeom>
          <a:solidFill>
            <a:srgbClr val="FF99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a:p>
        </p:txBody>
      </p:sp>
      <p:sp>
        <p:nvSpPr>
          <p:cNvPr id="345" name="Rectangle 344">
            <a:extLst>
              <a:ext uri="{FF2B5EF4-FFF2-40B4-BE49-F238E27FC236}">
                <a16:creationId xmlns:a16="http://schemas.microsoft.com/office/drawing/2014/main" xmlns="" id="{1D88DAF8-B360-D42B-B183-814598443285}"/>
              </a:ext>
            </a:extLst>
          </p:cNvPr>
          <p:cNvSpPr/>
          <p:nvPr/>
        </p:nvSpPr>
        <p:spPr>
          <a:xfrm>
            <a:off x="7082748" y="2238661"/>
            <a:ext cx="1451683" cy="334687"/>
          </a:xfrm>
          <a:prstGeom prst="rect">
            <a:avLst/>
          </a:prstGeom>
          <a:solidFill>
            <a:srgbClr val="CCFF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a:p>
        </p:txBody>
      </p:sp>
      <p:sp>
        <p:nvSpPr>
          <p:cNvPr id="347" name="Rectangle 346">
            <a:extLst>
              <a:ext uri="{FF2B5EF4-FFF2-40B4-BE49-F238E27FC236}">
                <a16:creationId xmlns:a16="http://schemas.microsoft.com/office/drawing/2014/main" xmlns="" id="{8D477DB0-0D33-7FEE-31EB-CD801449908D}"/>
              </a:ext>
            </a:extLst>
          </p:cNvPr>
          <p:cNvSpPr/>
          <p:nvPr/>
        </p:nvSpPr>
        <p:spPr>
          <a:xfrm>
            <a:off x="2257727" y="2953655"/>
            <a:ext cx="9463315" cy="334687"/>
          </a:xfrm>
          <a:prstGeom prst="rect">
            <a:avLst/>
          </a:prstGeom>
          <a:solidFill>
            <a:srgbClr val="FFCC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a:p>
        </p:txBody>
      </p:sp>
      <p:grpSp>
        <p:nvGrpSpPr>
          <p:cNvPr id="11" name="Groupe 10">
            <a:extLst>
              <a:ext uri="{FF2B5EF4-FFF2-40B4-BE49-F238E27FC236}">
                <a16:creationId xmlns:a16="http://schemas.microsoft.com/office/drawing/2014/main" xmlns="" id="{EB1ABE60-1C08-928F-EE91-BFAC04F88285}"/>
              </a:ext>
            </a:extLst>
          </p:cNvPr>
          <p:cNvGrpSpPr/>
          <p:nvPr/>
        </p:nvGrpSpPr>
        <p:grpSpPr>
          <a:xfrm>
            <a:off x="208186" y="1044250"/>
            <a:ext cx="1743077" cy="5259150"/>
            <a:chOff x="260618" y="863527"/>
            <a:chExt cx="860963" cy="3944362"/>
          </a:xfrm>
        </p:grpSpPr>
        <p:sp>
          <p:nvSpPr>
            <p:cNvPr id="220" name="Rectangle 219">
              <a:extLst>
                <a:ext uri="{FF2B5EF4-FFF2-40B4-BE49-F238E27FC236}">
                  <a16:creationId xmlns:a16="http://schemas.microsoft.com/office/drawing/2014/main" xmlns="" id="{C1BB220D-5B76-8592-ACA3-7CEBFE520A2A}"/>
                </a:ext>
              </a:extLst>
            </p:cNvPr>
            <p:cNvSpPr/>
            <p:nvPr/>
          </p:nvSpPr>
          <p:spPr>
            <a:xfrm>
              <a:off x="260618" y="863527"/>
              <a:ext cx="860962" cy="248950"/>
            </a:xfrm>
            <a:prstGeom prst="rect">
              <a:avLst/>
            </a:prstGeom>
            <a:noFill/>
            <a:ln w="1270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a:p>
          </p:txBody>
        </p:sp>
        <p:grpSp>
          <p:nvGrpSpPr>
            <p:cNvPr id="10" name="Groupe 9">
              <a:extLst>
                <a:ext uri="{FF2B5EF4-FFF2-40B4-BE49-F238E27FC236}">
                  <a16:creationId xmlns:a16="http://schemas.microsoft.com/office/drawing/2014/main" xmlns="" id="{67AE13B0-8CD3-07AB-71FB-5F983A7511A4}"/>
                </a:ext>
              </a:extLst>
            </p:cNvPr>
            <p:cNvGrpSpPr/>
            <p:nvPr/>
          </p:nvGrpSpPr>
          <p:grpSpPr>
            <a:xfrm>
              <a:off x="260618" y="1112477"/>
              <a:ext cx="860963" cy="3695412"/>
              <a:chOff x="1415974" y="1118655"/>
              <a:chExt cx="860963" cy="3695412"/>
            </a:xfrm>
          </p:grpSpPr>
          <p:sp>
            <p:nvSpPr>
              <p:cNvPr id="152" name="TextBox 4">
                <a:extLst>
                  <a:ext uri="{FF2B5EF4-FFF2-40B4-BE49-F238E27FC236}">
                    <a16:creationId xmlns:a16="http://schemas.microsoft.com/office/drawing/2014/main" xmlns="" id="{D46900C6-E92B-B80E-E896-1D58FB5B6797}"/>
                  </a:ext>
                </a:extLst>
              </p:cNvPr>
              <p:cNvSpPr txBox="1"/>
              <p:nvPr/>
            </p:nvSpPr>
            <p:spPr>
              <a:xfrm>
                <a:off x="1415975" y="1118655"/>
                <a:ext cx="860962" cy="527916"/>
              </a:xfrm>
              <a:prstGeom prst="rect">
                <a:avLst/>
              </a:prstGeom>
              <a:ln>
                <a:solidFill>
                  <a:schemeClr val="accent6"/>
                </a:solidFill>
              </a:ln>
            </p:spPr>
            <p:txBody>
              <a:bodyPr lIns="34579" tIns="34579" rIns="34579" bIns="34579" rtlCol="0" anchor="t"/>
              <a:lstStyle/>
              <a:p>
                <a:pPr>
                  <a:lnSpc>
                    <a:spcPts val="1519"/>
                  </a:lnSpc>
                </a:pPr>
                <a:endParaRPr lang="en-US" sz="1084">
                  <a:solidFill>
                    <a:schemeClr val="accent6"/>
                  </a:solidFill>
                  <a:latin typeface="Palatino"/>
                  <a:ea typeface="Palatino"/>
                  <a:cs typeface="Palatino"/>
                  <a:sym typeface="Palatino"/>
                </a:endParaRPr>
              </a:p>
            </p:txBody>
          </p:sp>
          <p:sp>
            <p:nvSpPr>
              <p:cNvPr id="4" name="TextBox 4">
                <a:extLst>
                  <a:ext uri="{FF2B5EF4-FFF2-40B4-BE49-F238E27FC236}">
                    <a16:creationId xmlns:a16="http://schemas.microsoft.com/office/drawing/2014/main" xmlns="" id="{95BB9387-9DCD-6684-713A-9F140C8A7F9B}"/>
                  </a:ext>
                </a:extLst>
              </p:cNvPr>
              <p:cNvSpPr txBox="1"/>
              <p:nvPr/>
            </p:nvSpPr>
            <p:spPr>
              <a:xfrm>
                <a:off x="1415975" y="1646571"/>
                <a:ext cx="860962" cy="527916"/>
              </a:xfrm>
              <a:prstGeom prst="rect">
                <a:avLst/>
              </a:prstGeom>
              <a:ln>
                <a:solidFill>
                  <a:schemeClr val="accent6"/>
                </a:solidFill>
              </a:ln>
            </p:spPr>
            <p:txBody>
              <a:bodyPr lIns="34579" tIns="34579" rIns="34579" bIns="34579" rtlCol="0" anchor="t"/>
              <a:lstStyle/>
              <a:p>
                <a:pPr>
                  <a:lnSpc>
                    <a:spcPts val="1519"/>
                  </a:lnSpc>
                </a:pPr>
                <a:endParaRPr lang="en-US" sz="1084">
                  <a:solidFill>
                    <a:schemeClr val="accent6"/>
                  </a:solidFill>
                  <a:latin typeface="Palatino"/>
                  <a:ea typeface="Palatino"/>
                  <a:cs typeface="Palatino"/>
                  <a:sym typeface="Palatino"/>
                </a:endParaRPr>
              </a:p>
            </p:txBody>
          </p:sp>
          <p:sp>
            <p:nvSpPr>
              <p:cNvPr id="5" name="TextBox 4">
                <a:extLst>
                  <a:ext uri="{FF2B5EF4-FFF2-40B4-BE49-F238E27FC236}">
                    <a16:creationId xmlns:a16="http://schemas.microsoft.com/office/drawing/2014/main" xmlns="" id="{231E36E7-E062-F60E-3482-AF7B587C6373}"/>
                  </a:ext>
                </a:extLst>
              </p:cNvPr>
              <p:cNvSpPr txBox="1"/>
              <p:nvPr/>
            </p:nvSpPr>
            <p:spPr>
              <a:xfrm>
                <a:off x="1415975" y="2174487"/>
                <a:ext cx="860962" cy="527916"/>
              </a:xfrm>
              <a:prstGeom prst="rect">
                <a:avLst/>
              </a:prstGeom>
              <a:ln>
                <a:solidFill>
                  <a:schemeClr val="accent6"/>
                </a:solidFill>
              </a:ln>
            </p:spPr>
            <p:txBody>
              <a:bodyPr lIns="34579" tIns="34579" rIns="34579" bIns="34579" rtlCol="0" anchor="t"/>
              <a:lstStyle/>
              <a:p>
                <a:pPr>
                  <a:lnSpc>
                    <a:spcPts val="1519"/>
                  </a:lnSpc>
                </a:pPr>
                <a:endParaRPr lang="en-US" sz="1084">
                  <a:solidFill>
                    <a:schemeClr val="accent6"/>
                  </a:solidFill>
                  <a:latin typeface="Palatino"/>
                  <a:ea typeface="Palatino"/>
                  <a:cs typeface="Palatino"/>
                  <a:sym typeface="Palatino"/>
                </a:endParaRPr>
              </a:p>
            </p:txBody>
          </p:sp>
          <p:sp>
            <p:nvSpPr>
              <p:cNvPr id="6" name="TextBox 4">
                <a:extLst>
                  <a:ext uri="{FF2B5EF4-FFF2-40B4-BE49-F238E27FC236}">
                    <a16:creationId xmlns:a16="http://schemas.microsoft.com/office/drawing/2014/main" xmlns="" id="{5F7E55CE-1FBD-954C-6541-51D6D5BE9321}"/>
                  </a:ext>
                </a:extLst>
              </p:cNvPr>
              <p:cNvSpPr txBox="1"/>
              <p:nvPr/>
            </p:nvSpPr>
            <p:spPr>
              <a:xfrm>
                <a:off x="1415975" y="2702403"/>
                <a:ext cx="860962" cy="527916"/>
              </a:xfrm>
              <a:prstGeom prst="rect">
                <a:avLst/>
              </a:prstGeom>
              <a:ln>
                <a:solidFill>
                  <a:schemeClr val="accent6"/>
                </a:solidFill>
              </a:ln>
            </p:spPr>
            <p:txBody>
              <a:bodyPr lIns="34579" tIns="34579" rIns="34579" bIns="34579" rtlCol="0" anchor="t"/>
              <a:lstStyle/>
              <a:p>
                <a:pPr>
                  <a:lnSpc>
                    <a:spcPts val="1519"/>
                  </a:lnSpc>
                </a:pPr>
                <a:endParaRPr lang="en-US" sz="1084">
                  <a:solidFill>
                    <a:schemeClr val="accent6"/>
                  </a:solidFill>
                  <a:latin typeface="Palatino"/>
                  <a:ea typeface="Palatino"/>
                  <a:cs typeface="Palatino"/>
                  <a:sym typeface="Palatino"/>
                </a:endParaRPr>
              </a:p>
            </p:txBody>
          </p:sp>
          <p:sp>
            <p:nvSpPr>
              <p:cNvPr id="7" name="TextBox 4">
                <a:extLst>
                  <a:ext uri="{FF2B5EF4-FFF2-40B4-BE49-F238E27FC236}">
                    <a16:creationId xmlns:a16="http://schemas.microsoft.com/office/drawing/2014/main" xmlns="" id="{844DB6C4-461B-4A90-0227-42D54B1B53B7}"/>
                  </a:ext>
                </a:extLst>
              </p:cNvPr>
              <p:cNvSpPr txBox="1"/>
              <p:nvPr/>
            </p:nvSpPr>
            <p:spPr>
              <a:xfrm>
                <a:off x="1415974" y="3230319"/>
                <a:ext cx="860962" cy="527916"/>
              </a:xfrm>
              <a:prstGeom prst="rect">
                <a:avLst/>
              </a:prstGeom>
              <a:ln>
                <a:solidFill>
                  <a:schemeClr val="accent6"/>
                </a:solidFill>
              </a:ln>
            </p:spPr>
            <p:txBody>
              <a:bodyPr lIns="34579" tIns="34579" rIns="34579" bIns="34579" rtlCol="0" anchor="t"/>
              <a:lstStyle/>
              <a:p>
                <a:pPr>
                  <a:lnSpc>
                    <a:spcPts val="1519"/>
                  </a:lnSpc>
                </a:pPr>
                <a:endParaRPr lang="en-US" sz="1084">
                  <a:solidFill>
                    <a:schemeClr val="accent6"/>
                  </a:solidFill>
                  <a:latin typeface="Palatino"/>
                  <a:ea typeface="Palatino"/>
                  <a:cs typeface="Palatino"/>
                  <a:sym typeface="Palatino"/>
                </a:endParaRPr>
              </a:p>
            </p:txBody>
          </p:sp>
          <p:sp>
            <p:nvSpPr>
              <p:cNvPr id="8" name="TextBox 4">
                <a:extLst>
                  <a:ext uri="{FF2B5EF4-FFF2-40B4-BE49-F238E27FC236}">
                    <a16:creationId xmlns:a16="http://schemas.microsoft.com/office/drawing/2014/main" xmlns="" id="{33E26389-FC39-428D-A184-96F9843460B7}"/>
                  </a:ext>
                </a:extLst>
              </p:cNvPr>
              <p:cNvSpPr txBox="1"/>
              <p:nvPr/>
            </p:nvSpPr>
            <p:spPr>
              <a:xfrm>
                <a:off x="1415974" y="3758235"/>
                <a:ext cx="860962" cy="527916"/>
              </a:xfrm>
              <a:prstGeom prst="rect">
                <a:avLst/>
              </a:prstGeom>
              <a:ln>
                <a:solidFill>
                  <a:schemeClr val="accent6"/>
                </a:solidFill>
              </a:ln>
            </p:spPr>
            <p:txBody>
              <a:bodyPr lIns="34579" tIns="34579" rIns="34579" bIns="34579" rtlCol="0" anchor="t"/>
              <a:lstStyle/>
              <a:p>
                <a:pPr>
                  <a:lnSpc>
                    <a:spcPts val="1519"/>
                  </a:lnSpc>
                </a:pPr>
                <a:endParaRPr lang="en-US" sz="1084">
                  <a:solidFill>
                    <a:schemeClr val="accent6"/>
                  </a:solidFill>
                  <a:latin typeface="Palatino"/>
                  <a:ea typeface="Palatino"/>
                  <a:cs typeface="Palatino"/>
                  <a:sym typeface="Palatino"/>
                </a:endParaRPr>
              </a:p>
            </p:txBody>
          </p:sp>
          <p:sp>
            <p:nvSpPr>
              <p:cNvPr id="9" name="TextBox 4">
                <a:extLst>
                  <a:ext uri="{FF2B5EF4-FFF2-40B4-BE49-F238E27FC236}">
                    <a16:creationId xmlns:a16="http://schemas.microsoft.com/office/drawing/2014/main" xmlns="" id="{C5CB1BCE-DB45-859D-E003-8CF273DBC47D}"/>
                  </a:ext>
                </a:extLst>
              </p:cNvPr>
              <p:cNvSpPr txBox="1"/>
              <p:nvPr/>
            </p:nvSpPr>
            <p:spPr>
              <a:xfrm>
                <a:off x="1415974" y="4286151"/>
                <a:ext cx="860962" cy="527916"/>
              </a:xfrm>
              <a:prstGeom prst="rect">
                <a:avLst/>
              </a:prstGeom>
              <a:ln>
                <a:solidFill>
                  <a:schemeClr val="accent6"/>
                </a:solidFill>
              </a:ln>
            </p:spPr>
            <p:txBody>
              <a:bodyPr lIns="34579" tIns="34579" rIns="34579" bIns="34579" rtlCol="0" anchor="t"/>
              <a:lstStyle/>
              <a:p>
                <a:pPr>
                  <a:lnSpc>
                    <a:spcPts val="1519"/>
                  </a:lnSpc>
                </a:pPr>
                <a:endParaRPr lang="en-US" sz="1084">
                  <a:solidFill>
                    <a:schemeClr val="accent6"/>
                  </a:solidFill>
                  <a:latin typeface="Palatino"/>
                  <a:ea typeface="Palatino"/>
                  <a:cs typeface="Palatino"/>
                  <a:sym typeface="Palatino"/>
                </a:endParaRPr>
              </a:p>
            </p:txBody>
          </p:sp>
        </p:grpSp>
      </p:grpSp>
      <p:sp>
        <p:nvSpPr>
          <p:cNvPr id="305" name="Rectangle 304">
            <a:extLst>
              <a:ext uri="{FF2B5EF4-FFF2-40B4-BE49-F238E27FC236}">
                <a16:creationId xmlns:a16="http://schemas.microsoft.com/office/drawing/2014/main" xmlns="" id="{5D0B9CC9-9B1B-13D5-4B1D-DB29288D090F}"/>
              </a:ext>
            </a:extLst>
          </p:cNvPr>
          <p:cNvSpPr/>
          <p:nvPr/>
        </p:nvSpPr>
        <p:spPr>
          <a:xfrm>
            <a:off x="269421" y="1506086"/>
            <a:ext cx="1600200" cy="451405"/>
          </a:xfrm>
          <a:prstGeom prst="rect">
            <a:avLst/>
          </a:prstGeom>
          <a:solidFill>
            <a:srgbClr val="FFCC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a:p>
        </p:txBody>
      </p:sp>
      <p:sp>
        <p:nvSpPr>
          <p:cNvPr id="306" name="ZoneTexte 305">
            <a:extLst>
              <a:ext uri="{FF2B5EF4-FFF2-40B4-BE49-F238E27FC236}">
                <a16:creationId xmlns:a16="http://schemas.microsoft.com/office/drawing/2014/main" xmlns="" id="{BD20A334-1D5E-6FED-EAE7-2EBB98DCAE63}"/>
              </a:ext>
            </a:extLst>
          </p:cNvPr>
          <p:cNvSpPr txBox="1"/>
          <p:nvPr/>
        </p:nvSpPr>
        <p:spPr>
          <a:xfrm>
            <a:off x="415179" y="1500955"/>
            <a:ext cx="1380964" cy="461665"/>
          </a:xfrm>
          <a:prstGeom prst="rect">
            <a:avLst/>
          </a:prstGeom>
          <a:noFill/>
        </p:spPr>
        <p:txBody>
          <a:bodyPr wrap="square" rtlCol="0">
            <a:spAutoFit/>
          </a:bodyPr>
          <a:lstStyle/>
          <a:p>
            <a:r>
              <a:rPr lang="fr-FR" sz="1200" dirty="0">
                <a:solidFill>
                  <a:srgbClr val="002060"/>
                </a:solidFill>
              </a:rPr>
              <a:t>Points de </a:t>
            </a:r>
            <a:r>
              <a:rPr lang="fr-FR" sz="1200" dirty="0" smtClean="0">
                <a:solidFill>
                  <a:srgbClr val="002060"/>
                </a:solidFill>
              </a:rPr>
              <a:t>contact</a:t>
            </a:r>
          </a:p>
          <a:p>
            <a:r>
              <a:rPr lang="fr-FR" sz="1200" dirty="0">
                <a:solidFill>
                  <a:srgbClr val="002060"/>
                </a:solidFill>
              </a:rPr>
              <a:t>Site de Bourdon</a:t>
            </a:r>
          </a:p>
        </p:txBody>
      </p:sp>
      <p:sp>
        <p:nvSpPr>
          <p:cNvPr id="308" name="Rectangle 307">
            <a:extLst>
              <a:ext uri="{FF2B5EF4-FFF2-40B4-BE49-F238E27FC236}">
                <a16:creationId xmlns:a16="http://schemas.microsoft.com/office/drawing/2014/main" xmlns="" id="{7C28D64D-BCF0-FB9B-2A59-2A9CC6F5D653}"/>
              </a:ext>
            </a:extLst>
          </p:cNvPr>
          <p:cNvSpPr/>
          <p:nvPr/>
        </p:nvSpPr>
        <p:spPr>
          <a:xfrm>
            <a:off x="269421" y="2211898"/>
            <a:ext cx="1600199" cy="451405"/>
          </a:xfrm>
          <a:prstGeom prst="rect">
            <a:avLst/>
          </a:prstGeom>
          <a:solidFill>
            <a:srgbClr val="CCFF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a:p>
        </p:txBody>
      </p:sp>
      <p:sp>
        <p:nvSpPr>
          <p:cNvPr id="309" name="ZoneTexte 308">
            <a:extLst>
              <a:ext uri="{FF2B5EF4-FFF2-40B4-BE49-F238E27FC236}">
                <a16:creationId xmlns:a16="http://schemas.microsoft.com/office/drawing/2014/main" xmlns="" id="{4592BD8C-E98C-C75C-20C0-118CF5AAA06B}"/>
              </a:ext>
            </a:extLst>
          </p:cNvPr>
          <p:cNvSpPr txBox="1"/>
          <p:nvPr/>
        </p:nvSpPr>
        <p:spPr>
          <a:xfrm>
            <a:off x="269421" y="2237031"/>
            <a:ext cx="1600200" cy="461665"/>
          </a:xfrm>
          <a:prstGeom prst="rect">
            <a:avLst/>
          </a:prstGeom>
          <a:noFill/>
        </p:spPr>
        <p:txBody>
          <a:bodyPr wrap="square" rtlCol="0">
            <a:spAutoFit/>
          </a:bodyPr>
          <a:lstStyle/>
          <a:p>
            <a:pPr algn="ctr"/>
            <a:r>
              <a:rPr lang="fr-FR" sz="1200" dirty="0" smtClean="0">
                <a:solidFill>
                  <a:srgbClr val="002060"/>
                </a:solidFill>
              </a:rPr>
              <a:t>LVV-</a:t>
            </a:r>
            <a:r>
              <a:rPr lang="fr-FR" sz="1200" dirty="0"/>
              <a:t>PRD + Présentation </a:t>
            </a:r>
            <a:r>
              <a:rPr lang="fr-FR" sz="1200" dirty="0" smtClean="0"/>
              <a:t>FIAO</a:t>
            </a:r>
            <a:endParaRPr lang="fr-FR" sz="1200" dirty="0">
              <a:solidFill>
                <a:srgbClr val="002060"/>
              </a:solidFill>
            </a:endParaRPr>
          </a:p>
        </p:txBody>
      </p:sp>
      <p:sp>
        <p:nvSpPr>
          <p:cNvPr id="311" name="Rectangle 310">
            <a:extLst>
              <a:ext uri="{FF2B5EF4-FFF2-40B4-BE49-F238E27FC236}">
                <a16:creationId xmlns:a16="http://schemas.microsoft.com/office/drawing/2014/main" xmlns="" id="{F1A948B8-7D27-1BAF-DD19-447D81D6DBE4}"/>
              </a:ext>
            </a:extLst>
          </p:cNvPr>
          <p:cNvSpPr/>
          <p:nvPr/>
        </p:nvSpPr>
        <p:spPr>
          <a:xfrm>
            <a:off x="269421" y="2921440"/>
            <a:ext cx="1600200" cy="445752"/>
          </a:xfrm>
          <a:prstGeom prst="rect">
            <a:avLst/>
          </a:prstGeom>
          <a:solidFill>
            <a:srgbClr val="FFCC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a:p>
        </p:txBody>
      </p:sp>
      <p:sp>
        <p:nvSpPr>
          <p:cNvPr id="312" name="ZoneTexte 311">
            <a:extLst>
              <a:ext uri="{FF2B5EF4-FFF2-40B4-BE49-F238E27FC236}">
                <a16:creationId xmlns:a16="http://schemas.microsoft.com/office/drawing/2014/main" xmlns="" id="{00C762D9-079F-739A-72DC-067006B8FDC0}"/>
              </a:ext>
            </a:extLst>
          </p:cNvPr>
          <p:cNvSpPr txBox="1"/>
          <p:nvPr/>
        </p:nvSpPr>
        <p:spPr>
          <a:xfrm>
            <a:off x="269422" y="2921440"/>
            <a:ext cx="1681842" cy="461665"/>
          </a:xfrm>
          <a:prstGeom prst="rect">
            <a:avLst/>
          </a:prstGeom>
          <a:noFill/>
        </p:spPr>
        <p:txBody>
          <a:bodyPr wrap="square" rtlCol="0">
            <a:spAutoFit/>
          </a:bodyPr>
          <a:lstStyle/>
          <a:p>
            <a:pPr algn="ctr"/>
            <a:r>
              <a:rPr lang="fr-FR" sz="1200" dirty="0" smtClean="0">
                <a:solidFill>
                  <a:srgbClr val="002060"/>
                </a:solidFill>
              </a:rPr>
              <a:t>LVV-</a:t>
            </a:r>
            <a:r>
              <a:rPr lang="fr-FR" sz="1200" dirty="0"/>
              <a:t>Remise des casques </a:t>
            </a:r>
            <a:r>
              <a:rPr lang="fr-FR" sz="1200" dirty="0" smtClean="0"/>
              <a:t>-insignes</a:t>
            </a:r>
            <a:endParaRPr lang="fr-FR" sz="1200" dirty="0">
              <a:solidFill>
                <a:srgbClr val="002060"/>
              </a:solidFill>
            </a:endParaRPr>
          </a:p>
        </p:txBody>
      </p:sp>
      <p:sp>
        <p:nvSpPr>
          <p:cNvPr id="314" name="Rectangle 313">
            <a:extLst>
              <a:ext uri="{FF2B5EF4-FFF2-40B4-BE49-F238E27FC236}">
                <a16:creationId xmlns:a16="http://schemas.microsoft.com/office/drawing/2014/main" xmlns="" id="{8DAF5D4D-7CBA-ABC1-1179-AE266C9681A8}"/>
              </a:ext>
            </a:extLst>
          </p:cNvPr>
          <p:cNvSpPr/>
          <p:nvPr/>
        </p:nvSpPr>
        <p:spPr>
          <a:xfrm>
            <a:off x="269422" y="3625328"/>
            <a:ext cx="1600198" cy="451405"/>
          </a:xfrm>
          <a:prstGeom prst="rect">
            <a:avLst/>
          </a:prstGeom>
          <a:solidFill>
            <a:srgbClr val="FF99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a:p>
        </p:txBody>
      </p:sp>
      <p:sp>
        <p:nvSpPr>
          <p:cNvPr id="315" name="ZoneTexte 314">
            <a:extLst>
              <a:ext uri="{FF2B5EF4-FFF2-40B4-BE49-F238E27FC236}">
                <a16:creationId xmlns:a16="http://schemas.microsoft.com/office/drawing/2014/main" xmlns="" id="{FCBE5FC7-F9EF-7F69-0FC9-9AC039BCFA03}"/>
              </a:ext>
            </a:extLst>
          </p:cNvPr>
          <p:cNvSpPr txBox="1"/>
          <p:nvPr/>
        </p:nvSpPr>
        <p:spPr>
          <a:xfrm>
            <a:off x="452388" y="3691608"/>
            <a:ext cx="1343753" cy="276999"/>
          </a:xfrm>
          <a:prstGeom prst="rect">
            <a:avLst/>
          </a:prstGeom>
          <a:noFill/>
        </p:spPr>
        <p:txBody>
          <a:bodyPr wrap="square" rtlCol="0">
            <a:spAutoFit/>
          </a:bodyPr>
          <a:lstStyle/>
          <a:p>
            <a:pPr algn="ctr"/>
            <a:r>
              <a:rPr lang="fr-FR" sz="1200" dirty="0" smtClean="0">
                <a:solidFill>
                  <a:srgbClr val="002060"/>
                </a:solidFill>
              </a:rPr>
              <a:t>AG-CA</a:t>
            </a:r>
            <a:endParaRPr lang="fr-FR" sz="1200" dirty="0">
              <a:solidFill>
                <a:srgbClr val="002060"/>
              </a:solidFill>
            </a:endParaRPr>
          </a:p>
        </p:txBody>
      </p:sp>
      <p:sp>
        <p:nvSpPr>
          <p:cNvPr id="317" name="Rectangle 316">
            <a:extLst>
              <a:ext uri="{FF2B5EF4-FFF2-40B4-BE49-F238E27FC236}">
                <a16:creationId xmlns:a16="http://schemas.microsoft.com/office/drawing/2014/main" xmlns="" id="{B4DBD699-5404-736D-CBAF-D33FF085CBFE}"/>
              </a:ext>
            </a:extLst>
          </p:cNvPr>
          <p:cNvSpPr/>
          <p:nvPr/>
        </p:nvSpPr>
        <p:spPr>
          <a:xfrm>
            <a:off x="269422" y="4329216"/>
            <a:ext cx="1600198" cy="445752"/>
          </a:xfrm>
          <a:prstGeom prst="rect">
            <a:avLst/>
          </a:prstGeom>
          <a:solidFill>
            <a:srgbClr val="FFFF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a:p>
        </p:txBody>
      </p:sp>
      <p:sp>
        <p:nvSpPr>
          <p:cNvPr id="318" name="ZoneTexte 317">
            <a:extLst>
              <a:ext uri="{FF2B5EF4-FFF2-40B4-BE49-F238E27FC236}">
                <a16:creationId xmlns:a16="http://schemas.microsoft.com/office/drawing/2014/main" xmlns="" id="{939DFE6B-D2E6-25B9-8C31-271F705B43CD}"/>
              </a:ext>
            </a:extLst>
          </p:cNvPr>
          <p:cNvSpPr txBox="1"/>
          <p:nvPr/>
        </p:nvSpPr>
        <p:spPr>
          <a:xfrm>
            <a:off x="269423" y="4357384"/>
            <a:ext cx="1600198" cy="461665"/>
          </a:xfrm>
          <a:prstGeom prst="rect">
            <a:avLst/>
          </a:prstGeom>
          <a:noFill/>
        </p:spPr>
        <p:txBody>
          <a:bodyPr wrap="square" rtlCol="0">
            <a:spAutoFit/>
          </a:bodyPr>
          <a:lstStyle/>
          <a:p>
            <a:pPr algn="ctr"/>
            <a:r>
              <a:rPr lang="fr-FR" sz="1200" dirty="0"/>
              <a:t>Congrès </a:t>
            </a:r>
            <a:r>
              <a:rPr lang="fr-FR" sz="1200" dirty="0" smtClean="0"/>
              <a:t>national</a:t>
            </a:r>
          </a:p>
          <a:p>
            <a:pPr algn="ctr"/>
            <a:r>
              <a:rPr lang="fr-FR" sz="1200" dirty="0" smtClean="0"/>
              <a:t>SPF-</a:t>
            </a:r>
            <a:r>
              <a:rPr lang="fr-FR" sz="1200" dirty="0"/>
              <a:t> </a:t>
            </a:r>
          </a:p>
        </p:txBody>
      </p:sp>
      <p:sp>
        <p:nvSpPr>
          <p:cNvPr id="320" name="Rectangle 319">
            <a:extLst>
              <a:ext uri="{FF2B5EF4-FFF2-40B4-BE49-F238E27FC236}">
                <a16:creationId xmlns:a16="http://schemas.microsoft.com/office/drawing/2014/main" xmlns="" id="{7BC51699-E55E-1087-0A02-DD772938E098}"/>
              </a:ext>
            </a:extLst>
          </p:cNvPr>
          <p:cNvSpPr/>
          <p:nvPr/>
        </p:nvSpPr>
        <p:spPr>
          <a:xfrm>
            <a:off x="269423" y="5018016"/>
            <a:ext cx="1600198" cy="445752"/>
          </a:xfrm>
          <a:prstGeom prst="rect">
            <a:avLst/>
          </a:prstGeom>
          <a:solidFill>
            <a:srgbClr val="66CC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a:p>
        </p:txBody>
      </p:sp>
      <p:sp>
        <p:nvSpPr>
          <p:cNvPr id="321" name="ZoneTexte 320">
            <a:extLst>
              <a:ext uri="{FF2B5EF4-FFF2-40B4-BE49-F238E27FC236}">
                <a16:creationId xmlns:a16="http://schemas.microsoft.com/office/drawing/2014/main" xmlns="" id="{5460F10D-443A-711B-F2C3-5C9E5C1AD9CE}"/>
              </a:ext>
            </a:extLst>
          </p:cNvPr>
          <p:cNvSpPr txBox="1"/>
          <p:nvPr/>
        </p:nvSpPr>
        <p:spPr>
          <a:xfrm>
            <a:off x="440331" y="5033915"/>
            <a:ext cx="1350181" cy="461665"/>
          </a:xfrm>
          <a:prstGeom prst="rect">
            <a:avLst/>
          </a:prstGeom>
          <a:noFill/>
        </p:spPr>
        <p:txBody>
          <a:bodyPr wrap="square" rtlCol="0">
            <a:spAutoFit/>
          </a:bodyPr>
          <a:lstStyle/>
          <a:p>
            <a:pPr algn="ctr"/>
            <a:r>
              <a:rPr lang="fr-FR" sz="1200" dirty="0" smtClean="0">
                <a:solidFill>
                  <a:srgbClr val="002060"/>
                </a:solidFill>
              </a:rPr>
              <a:t>Rencontre</a:t>
            </a:r>
          </a:p>
          <a:p>
            <a:pPr algn="ctr"/>
            <a:r>
              <a:rPr lang="fr-FR" sz="1200" dirty="0" smtClean="0">
                <a:solidFill>
                  <a:srgbClr val="002060"/>
                </a:solidFill>
              </a:rPr>
              <a:t>Actifs-anciens</a:t>
            </a:r>
            <a:endParaRPr lang="fr-FR" sz="1200" dirty="0">
              <a:solidFill>
                <a:srgbClr val="002060"/>
              </a:solidFill>
            </a:endParaRPr>
          </a:p>
        </p:txBody>
      </p:sp>
      <p:sp>
        <p:nvSpPr>
          <p:cNvPr id="323" name="Rectangle 322">
            <a:extLst>
              <a:ext uri="{FF2B5EF4-FFF2-40B4-BE49-F238E27FC236}">
                <a16:creationId xmlns:a16="http://schemas.microsoft.com/office/drawing/2014/main" xmlns="" id="{6574A793-690E-329A-5713-1A788FAF0086}"/>
              </a:ext>
            </a:extLst>
          </p:cNvPr>
          <p:cNvSpPr/>
          <p:nvPr/>
        </p:nvSpPr>
        <p:spPr>
          <a:xfrm>
            <a:off x="269423" y="5725753"/>
            <a:ext cx="1600197" cy="451405"/>
          </a:xfrm>
          <a:prstGeom prst="rect">
            <a:avLst/>
          </a:prstGeom>
          <a:solidFill>
            <a:srgbClr val="CC00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a:p>
        </p:txBody>
      </p:sp>
      <p:sp>
        <p:nvSpPr>
          <p:cNvPr id="324" name="ZoneTexte 323">
            <a:extLst>
              <a:ext uri="{FF2B5EF4-FFF2-40B4-BE49-F238E27FC236}">
                <a16:creationId xmlns:a16="http://schemas.microsoft.com/office/drawing/2014/main" xmlns="" id="{FC468F1D-91CA-6E2D-1DDF-053C14208310}"/>
              </a:ext>
            </a:extLst>
          </p:cNvPr>
          <p:cNvSpPr txBox="1"/>
          <p:nvPr/>
        </p:nvSpPr>
        <p:spPr>
          <a:xfrm>
            <a:off x="440331" y="5699600"/>
            <a:ext cx="1350181" cy="492443"/>
          </a:xfrm>
          <a:prstGeom prst="rect">
            <a:avLst/>
          </a:prstGeom>
          <a:noFill/>
        </p:spPr>
        <p:txBody>
          <a:bodyPr wrap="square" lIns="121920" tIns="60960" rIns="121920" bIns="60960" rtlCol="0" anchor="t">
            <a:spAutoFit/>
          </a:bodyPr>
          <a:lstStyle/>
          <a:p>
            <a:pPr algn="ctr"/>
            <a:r>
              <a:rPr lang="fr-FR" sz="1200" dirty="0">
                <a:solidFill>
                  <a:schemeClr val="accent6"/>
                </a:solidFill>
              </a:rPr>
              <a:t>1811-</a:t>
            </a:r>
          </a:p>
          <a:p>
            <a:pPr algn="ctr"/>
            <a:r>
              <a:rPr lang="fr-FR" sz="1200" dirty="0">
                <a:solidFill>
                  <a:schemeClr val="accent6"/>
                </a:solidFill>
              </a:rPr>
              <a:t>1 novembre</a:t>
            </a:r>
            <a:endParaRPr lang="fr-FR" sz="2400" dirty="0">
              <a:solidFill>
                <a:schemeClr val="accent6"/>
              </a:solidFill>
            </a:endParaRPr>
          </a:p>
        </p:txBody>
      </p:sp>
      <p:sp>
        <p:nvSpPr>
          <p:cNvPr id="3" name="ZoneTexte 2">
            <a:extLst>
              <a:ext uri="{FF2B5EF4-FFF2-40B4-BE49-F238E27FC236}">
                <a16:creationId xmlns:a16="http://schemas.microsoft.com/office/drawing/2014/main" xmlns="" id="{FDFD4885-DFBA-424E-7F7C-8D09A424F7FE}"/>
              </a:ext>
            </a:extLst>
          </p:cNvPr>
          <p:cNvSpPr txBox="1"/>
          <p:nvPr/>
        </p:nvSpPr>
        <p:spPr>
          <a:xfrm>
            <a:off x="396920" y="1073711"/>
            <a:ext cx="1399221" cy="256545"/>
          </a:xfrm>
          <a:prstGeom prst="rect">
            <a:avLst/>
          </a:prstGeom>
          <a:noFill/>
        </p:spPr>
        <p:txBody>
          <a:bodyPr wrap="square" rtlCol="0">
            <a:spAutoFit/>
          </a:bodyPr>
          <a:lstStyle/>
          <a:p>
            <a:pPr algn="ctr"/>
            <a:r>
              <a:rPr lang="fr-FR" sz="1067" dirty="0">
                <a:solidFill>
                  <a:schemeClr val="accent6"/>
                </a:solidFill>
              </a:rPr>
              <a:t>ACTIVITEE</a:t>
            </a:r>
          </a:p>
        </p:txBody>
      </p:sp>
      <p:sp>
        <p:nvSpPr>
          <p:cNvPr id="119" name="TextBox 19"/>
          <p:cNvSpPr txBox="1"/>
          <p:nvPr/>
        </p:nvSpPr>
        <p:spPr>
          <a:xfrm>
            <a:off x="208186" y="194086"/>
            <a:ext cx="8973914" cy="436017"/>
          </a:xfrm>
          <a:prstGeom prst="rect">
            <a:avLst/>
          </a:prstGeom>
        </p:spPr>
        <p:txBody>
          <a:bodyPr wrap="square" lIns="0" tIns="0" rIns="0" bIns="0" rtlCol="0" anchor="t">
            <a:spAutoFit/>
          </a:bodyPr>
          <a:lstStyle/>
          <a:p>
            <a:pPr>
              <a:lnSpc>
                <a:spcPts val="3389"/>
              </a:lnSpc>
            </a:pPr>
            <a:r>
              <a:rPr lang="fr-FR" sz="3200" b="1" dirty="0">
                <a:solidFill>
                  <a:schemeClr val="accent6"/>
                </a:solidFill>
                <a:latin typeface="+mj-lt"/>
                <a:ea typeface="Poppins Bold"/>
                <a:cs typeface="Poppins Bold"/>
                <a:sym typeface="Poppins Bold"/>
              </a:rPr>
              <a:t>Calendrier des activités </a:t>
            </a:r>
            <a:r>
              <a:rPr lang="fr-FR" sz="3200" b="1" dirty="0" smtClean="0">
                <a:solidFill>
                  <a:schemeClr val="accent6"/>
                </a:solidFill>
                <a:latin typeface="+mj-lt"/>
                <a:ea typeface="Poppins Bold"/>
                <a:cs typeface="Poppins Bold"/>
                <a:sym typeface="Poppins Bold"/>
              </a:rPr>
              <a:t>2026</a:t>
            </a:r>
            <a:r>
              <a:rPr lang="fr-FR" sz="3200" i="1" dirty="0" smtClean="0">
                <a:solidFill>
                  <a:schemeClr val="accent6"/>
                </a:solidFill>
                <a:latin typeface="+mj-lt"/>
                <a:ea typeface="Poppins Bold"/>
                <a:cs typeface="Poppins Bold"/>
                <a:sym typeface="Poppins Bold"/>
              </a:rPr>
              <a:t>(à titre indicatif)</a:t>
            </a:r>
            <a:endParaRPr lang="en-US" sz="3200" i="1" dirty="0">
              <a:solidFill>
                <a:schemeClr val="accent6"/>
              </a:solidFill>
              <a:latin typeface="+mj-lt"/>
              <a:ea typeface="Poppins Bold"/>
              <a:cs typeface="Poppins Bold"/>
              <a:sym typeface="Poppins Bold"/>
            </a:endParaRPr>
          </a:p>
        </p:txBody>
      </p:sp>
      <p:sp>
        <p:nvSpPr>
          <p:cNvPr id="333" name="Rectangle 332">
            <a:extLst>
              <a:ext uri="{FF2B5EF4-FFF2-40B4-BE49-F238E27FC236}">
                <a16:creationId xmlns:a16="http://schemas.microsoft.com/office/drawing/2014/main" xmlns="" id="{A4789D34-4C70-AE46-1871-FD505463E390}"/>
              </a:ext>
            </a:extLst>
          </p:cNvPr>
          <p:cNvSpPr/>
          <p:nvPr/>
        </p:nvSpPr>
        <p:spPr>
          <a:xfrm>
            <a:off x="2257727" y="1551758"/>
            <a:ext cx="9463315" cy="334687"/>
          </a:xfrm>
          <a:prstGeom prst="rect">
            <a:avLst/>
          </a:prstGeom>
          <a:solidFill>
            <a:srgbClr val="FFCC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a:p>
        </p:txBody>
      </p:sp>
    </p:spTree>
    <p:extLst>
      <p:ext uri="{BB962C8B-B14F-4D97-AF65-F5344CB8AC3E}">
        <p14:creationId xmlns:p14="http://schemas.microsoft.com/office/powerpoint/2010/main" val="15733345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e 16">
            <a:extLst>
              <a:ext uri="{FF2B5EF4-FFF2-40B4-BE49-F238E27FC236}">
                <a16:creationId xmlns:a16="http://schemas.microsoft.com/office/drawing/2014/main" xmlns="" id="{54888F2A-F9EA-8525-BEFE-3D2DE9608D8E}"/>
              </a:ext>
            </a:extLst>
          </p:cNvPr>
          <p:cNvGrpSpPr/>
          <p:nvPr/>
        </p:nvGrpSpPr>
        <p:grpSpPr>
          <a:xfrm>
            <a:off x="2183693" y="1015685"/>
            <a:ext cx="9611387" cy="5284275"/>
            <a:chOff x="1637770" y="761764"/>
            <a:chExt cx="7208540" cy="3963206"/>
          </a:xfrm>
        </p:grpSpPr>
        <p:grpSp>
          <p:nvGrpSpPr>
            <p:cNvPr id="301" name="Groupe 300">
              <a:extLst>
                <a:ext uri="{FF2B5EF4-FFF2-40B4-BE49-F238E27FC236}">
                  <a16:creationId xmlns:a16="http://schemas.microsoft.com/office/drawing/2014/main" xmlns="" id="{9B3AD49E-88F6-1D56-4EC3-CF876DE329A5}"/>
                </a:ext>
              </a:extLst>
            </p:cNvPr>
            <p:cNvGrpSpPr/>
            <p:nvPr/>
          </p:nvGrpSpPr>
          <p:grpSpPr>
            <a:xfrm>
              <a:off x="1637770" y="775789"/>
              <a:ext cx="7208540" cy="3949181"/>
              <a:chOff x="1646332" y="930859"/>
              <a:chExt cx="7208540" cy="3949181"/>
            </a:xfrm>
          </p:grpSpPr>
          <p:grpSp>
            <p:nvGrpSpPr>
              <p:cNvPr id="164" name="Groupe 163">
                <a:extLst>
                  <a:ext uri="{FF2B5EF4-FFF2-40B4-BE49-F238E27FC236}">
                    <a16:creationId xmlns:a16="http://schemas.microsoft.com/office/drawing/2014/main" xmlns="" id="{18C2D8C9-7945-345B-28E9-57B566EF44ED}"/>
                  </a:ext>
                </a:extLst>
              </p:cNvPr>
              <p:cNvGrpSpPr/>
              <p:nvPr/>
            </p:nvGrpSpPr>
            <p:grpSpPr>
              <a:xfrm>
                <a:off x="1646332" y="931487"/>
                <a:ext cx="1199816" cy="3944364"/>
                <a:chOff x="1646332" y="931487"/>
                <a:chExt cx="1199816" cy="3944364"/>
              </a:xfrm>
            </p:grpSpPr>
            <p:sp>
              <p:nvSpPr>
                <p:cNvPr id="14" name="Rectangle 13">
                  <a:extLst>
                    <a:ext uri="{FF2B5EF4-FFF2-40B4-BE49-F238E27FC236}">
                      <a16:creationId xmlns:a16="http://schemas.microsoft.com/office/drawing/2014/main" xmlns="" id="{93DAB394-5388-7B51-1B17-95BA85747AA6}"/>
                    </a:ext>
                  </a:extLst>
                </p:cNvPr>
                <p:cNvSpPr/>
                <p:nvPr/>
              </p:nvSpPr>
              <p:spPr>
                <a:xfrm>
                  <a:off x="1646332" y="931487"/>
                  <a:ext cx="1199813" cy="248951"/>
                </a:xfrm>
                <a:prstGeom prst="rect">
                  <a:avLst/>
                </a:prstGeom>
                <a:noFill/>
                <a:ln w="1270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dirty="0"/>
                </a:p>
              </p:txBody>
            </p:sp>
            <p:grpSp>
              <p:nvGrpSpPr>
                <p:cNvPr id="156" name="Groupe 155">
                  <a:extLst>
                    <a:ext uri="{FF2B5EF4-FFF2-40B4-BE49-F238E27FC236}">
                      <a16:creationId xmlns:a16="http://schemas.microsoft.com/office/drawing/2014/main" xmlns="" id="{D5944D57-4593-4070-931B-1A4DC981EB18}"/>
                    </a:ext>
                  </a:extLst>
                </p:cNvPr>
                <p:cNvGrpSpPr/>
                <p:nvPr/>
              </p:nvGrpSpPr>
              <p:grpSpPr>
                <a:xfrm>
                  <a:off x="1646333" y="1180439"/>
                  <a:ext cx="1199815" cy="3695412"/>
                  <a:chOff x="1646333" y="1180439"/>
                  <a:chExt cx="1199815" cy="3695412"/>
                </a:xfrm>
              </p:grpSpPr>
              <p:sp>
                <p:nvSpPr>
                  <p:cNvPr id="142" name="TextBox 4">
                    <a:extLst>
                      <a:ext uri="{FF2B5EF4-FFF2-40B4-BE49-F238E27FC236}">
                        <a16:creationId xmlns:a16="http://schemas.microsoft.com/office/drawing/2014/main" xmlns="" id="{110AD221-7C27-C744-3142-46FB238845E8}"/>
                      </a:ext>
                    </a:extLst>
                  </p:cNvPr>
                  <p:cNvSpPr txBox="1"/>
                  <p:nvPr/>
                </p:nvSpPr>
                <p:spPr>
                  <a:xfrm>
                    <a:off x="1646335" y="1180439"/>
                    <a:ext cx="1199813" cy="527916"/>
                  </a:xfrm>
                  <a:prstGeom prst="rect">
                    <a:avLst/>
                  </a:prstGeom>
                  <a:ln>
                    <a:solidFill>
                      <a:schemeClr val="accent6"/>
                    </a:solidFill>
                  </a:ln>
                </p:spPr>
                <p:txBody>
                  <a:bodyPr lIns="34579" tIns="34579" rIns="34579" bIns="34579" rtlCol="0" anchor="t"/>
                  <a:lstStyle/>
                  <a:p>
                    <a:pPr>
                      <a:lnSpc>
                        <a:spcPts val="1519"/>
                      </a:lnSpc>
                    </a:pPr>
                    <a:endParaRPr lang="en-US" sz="1084" dirty="0">
                      <a:solidFill>
                        <a:schemeClr val="accent6"/>
                      </a:solidFill>
                      <a:latin typeface="Palatino"/>
                      <a:ea typeface="Palatino"/>
                      <a:cs typeface="Palatino"/>
                      <a:sym typeface="Palatino"/>
                    </a:endParaRPr>
                  </a:p>
                </p:txBody>
              </p:sp>
              <p:sp>
                <p:nvSpPr>
                  <p:cNvPr id="149" name="TextBox 4">
                    <a:extLst>
                      <a:ext uri="{FF2B5EF4-FFF2-40B4-BE49-F238E27FC236}">
                        <a16:creationId xmlns:a16="http://schemas.microsoft.com/office/drawing/2014/main" xmlns="" id="{B0F43A38-0567-40CC-F494-70E4D7C315D2}"/>
                      </a:ext>
                    </a:extLst>
                  </p:cNvPr>
                  <p:cNvSpPr txBox="1"/>
                  <p:nvPr/>
                </p:nvSpPr>
                <p:spPr>
                  <a:xfrm>
                    <a:off x="1646335" y="1708355"/>
                    <a:ext cx="1199813" cy="527916"/>
                  </a:xfrm>
                  <a:prstGeom prst="rect">
                    <a:avLst/>
                  </a:prstGeom>
                  <a:ln>
                    <a:solidFill>
                      <a:schemeClr val="accent6"/>
                    </a:solidFill>
                  </a:ln>
                </p:spPr>
                <p:txBody>
                  <a:bodyPr lIns="34579" tIns="34579" rIns="34579" bIns="34579" rtlCol="0" anchor="t"/>
                  <a:lstStyle/>
                  <a:p>
                    <a:pPr>
                      <a:lnSpc>
                        <a:spcPts val="1519"/>
                      </a:lnSpc>
                    </a:pPr>
                    <a:endParaRPr lang="en-US" sz="1084" dirty="0">
                      <a:solidFill>
                        <a:schemeClr val="accent6"/>
                      </a:solidFill>
                      <a:latin typeface="Palatino"/>
                      <a:ea typeface="Palatino"/>
                      <a:cs typeface="Palatino"/>
                      <a:sym typeface="Palatino"/>
                    </a:endParaRPr>
                  </a:p>
                </p:txBody>
              </p:sp>
              <p:sp>
                <p:nvSpPr>
                  <p:cNvPr id="150" name="TextBox 4">
                    <a:extLst>
                      <a:ext uri="{FF2B5EF4-FFF2-40B4-BE49-F238E27FC236}">
                        <a16:creationId xmlns:a16="http://schemas.microsoft.com/office/drawing/2014/main" xmlns="" id="{70576748-16F1-D7F7-29A9-F4A46A942E18}"/>
                      </a:ext>
                    </a:extLst>
                  </p:cNvPr>
                  <p:cNvSpPr txBox="1"/>
                  <p:nvPr/>
                </p:nvSpPr>
                <p:spPr>
                  <a:xfrm>
                    <a:off x="1646335" y="2236271"/>
                    <a:ext cx="1199813" cy="527916"/>
                  </a:xfrm>
                  <a:prstGeom prst="rect">
                    <a:avLst/>
                  </a:prstGeom>
                  <a:ln>
                    <a:solidFill>
                      <a:schemeClr val="accent6"/>
                    </a:solidFill>
                  </a:ln>
                </p:spPr>
                <p:txBody>
                  <a:bodyPr lIns="34579" tIns="34579" rIns="34579" bIns="34579" rtlCol="0" anchor="t"/>
                  <a:lstStyle/>
                  <a:p>
                    <a:pPr>
                      <a:lnSpc>
                        <a:spcPts val="1519"/>
                      </a:lnSpc>
                    </a:pPr>
                    <a:endParaRPr lang="en-US" sz="1084" dirty="0">
                      <a:solidFill>
                        <a:schemeClr val="accent6"/>
                      </a:solidFill>
                      <a:latin typeface="Palatino"/>
                      <a:ea typeface="Palatino"/>
                      <a:cs typeface="Palatino"/>
                      <a:sym typeface="Palatino"/>
                    </a:endParaRPr>
                  </a:p>
                </p:txBody>
              </p:sp>
              <p:sp>
                <p:nvSpPr>
                  <p:cNvPr id="151" name="TextBox 4">
                    <a:extLst>
                      <a:ext uri="{FF2B5EF4-FFF2-40B4-BE49-F238E27FC236}">
                        <a16:creationId xmlns:a16="http://schemas.microsoft.com/office/drawing/2014/main" xmlns="" id="{45E1FA91-153D-9F3A-8B95-8E2B50FB1B76}"/>
                      </a:ext>
                    </a:extLst>
                  </p:cNvPr>
                  <p:cNvSpPr txBox="1"/>
                  <p:nvPr/>
                </p:nvSpPr>
                <p:spPr>
                  <a:xfrm>
                    <a:off x="1646334" y="2764187"/>
                    <a:ext cx="1199813" cy="527916"/>
                  </a:xfrm>
                  <a:prstGeom prst="rect">
                    <a:avLst/>
                  </a:prstGeom>
                  <a:ln>
                    <a:solidFill>
                      <a:schemeClr val="accent6"/>
                    </a:solidFill>
                  </a:ln>
                </p:spPr>
                <p:txBody>
                  <a:bodyPr lIns="34579" tIns="34579" rIns="34579" bIns="34579" rtlCol="0" anchor="t"/>
                  <a:lstStyle/>
                  <a:p>
                    <a:pPr>
                      <a:lnSpc>
                        <a:spcPts val="1519"/>
                      </a:lnSpc>
                    </a:pPr>
                    <a:endParaRPr lang="en-US" sz="1084" dirty="0">
                      <a:solidFill>
                        <a:schemeClr val="accent6"/>
                      </a:solidFill>
                      <a:latin typeface="Palatino"/>
                      <a:ea typeface="Palatino"/>
                      <a:cs typeface="Palatino"/>
                      <a:sym typeface="Palatino"/>
                    </a:endParaRPr>
                  </a:p>
                </p:txBody>
              </p:sp>
              <p:sp>
                <p:nvSpPr>
                  <p:cNvPr id="153" name="TextBox 4">
                    <a:extLst>
                      <a:ext uri="{FF2B5EF4-FFF2-40B4-BE49-F238E27FC236}">
                        <a16:creationId xmlns:a16="http://schemas.microsoft.com/office/drawing/2014/main" xmlns="" id="{DC1892E4-6B6B-7855-3C9D-7C4C8F75C425}"/>
                      </a:ext>
                    </a:extLst>
                  </p:cNvPr>
                  <p:cNvSpPr txBox="1"/>
                  <p:nvPr/>
                </p:nvSpPr>
                <p:spPr>
                  <a:xfrm>
                    <a:off x="1646334" y="3292103"/>
                    <a:ext cx="1199813" cy="527916"/>
                  </a:xfrm>
                  <a:prstGeom prst="rect">
                    <a:avLst/>
                  </a:prstGeom>
                  <a:ln>
                    <a:solidFill>
                      <a:schemeClr val="accent6"/>
                    </a:solidFill>
                  </a:ln>
                </p:spPr>
                <p:txBody>
                  <a:bodyPr lIns="34579" tIns="34579" rIns="34579" bIns="34579" rtlCol="0" anchor="t"/>
                  <a:lstStyle/>
                  <a:p>
                    <a:pPr>
                      <a:lnSpc>
                        <a:spcPts val="1519"/>
                      </a:lnSpc>
                    </a:pPr>
                    <a:endParaRPr lang="en-US" sz="1084" dirty="0">
                      <a:solidFill>
                        <a:schemeClr val="accent6"/>
                      </a:solidFill>
                      <a:latin typeface="Palatino"/>
                      <a:ea typeface="Palatino"/>
                      <a:cs typeface="Palatino"/>
                      <a:sym typeface="Palatino"/>
                    </a:endParaRPr>
                  </a:p>
                </p:txBody>
              </p:sp>
              <p:sp>
                <p:nvSpPr>
                  <p:cNvPr id="154" name="TextBox 4">
                    <a:extLst>
                      <a:ext uri="{FF2B5EF4-FFF2-40B4-BE49-F238E27FC236}">
                        <a16:creationId xmlns:a16="http://schemas.microsoft.com/office/drawing/2014/main" xmlns="" id="{41683630-D94A-1090-E1FF-41ED87B24AA7}"/>
                      </a:ext>
                    </a:extLst>
                  </p:cNvPr>
                  <p:cNvSpPr txBox="1"/>
                  <p:nvPr/>
                </p:nvSpPr>
                <p:spPr>
                  <a:xfrm>
                    <a:off x="1646334" y="3820019"/>
                    <a:ext cx="1199813" cy="527916"/>
                  </a:xfrm>
                  <a:prstGeom prst="rect">
                    <a:avLst/>
                  </a:prstGeom>
                  <a:ln>
                    <a:solidFill>
                      <a:schemeClr val="accent6"/>
                    </a:solidFill>
                  </a:ln>
                </p:spPr>
                <p:txBody>
                  <a:bodyPr lIns="34579" tIns="34579" rIns="34579" bIns="34579" rtlCol="0" anchor="t"/>
                  <a:lstStyle/>
                  <a:p>
                    <a:pPr>
                      <a:lnSpc>
                        <a:spcPts val="1519"/>
                      </a:lnSpc>
                    </a:pPr>
                    <a:endParaRPr lang="en-US" sz="1084" dirty="0">
                      <a:solidFill>
                        <a:schemeClr val="accent6"/>
                      </a:solidFill>
                      <a:latin typeface="Palatino"/>
                      <a:ea typeface="Palatino"/>
                      <a:cs typeface="Palatino"/>
                      <a:sym typeface="Palatino"/>
                    </a:endParaRPr>
                  </a:p>
                </p:txBody>
              </p:sp>
              <p:sp>
                <p:nvSpPr>
                  <p:cNvPr id="155" name="TextBox 4">
                    <a:extLst>
                      <a:ext uri="{FF2B5EF4-FFF2-40B4-BE49-F238E27FC236}">
                        <a16:creationId xmlns:a16="http://schemas.microsoft.com/office/drawing/2014/main" xmlns="" id="{9A877952-3926-F6EE-5A5D-831226E1A326}"/>
                      </a:ext>
                    </a:extLst>
                  </p:cNvPr>
                  <p:cNvSpPr txBox="1"/>
                  <p:nvPr/>
                </p:nvSpPr>
                <p:spPr>
                  <a:xfrm>
                    <a:off x="1646333" y="4347935"/>
                    <a:ext cx="1199813" cy="527916"/>
                  </a:xfrm>
                  <a:prstGeom prst="rect">
                    <a:avLst/>
                  </a:prstGeom>
                  <a:ln>
                    <a:solidFill>
                      <a:schemeClr val="accent6"/>
                    </a:solidFill>
                  </a:ln>
                </p:spPr>
                <p:txBody>
                  <a:bodyPr lIns="34579" tIns="34579" rIns="34579" bIns="34579" rtlCol="0" anchor="t"/>
                  <a:lstStyle/>
                  <a:p>
                    <a:pPr>
                      <a:lnSpc>
                        <a:spcPts val="1519"/>
                      </a:lnSpc>
                    </a:pPr>
                    <a:endParaRPr lang="en-US" sz="1084" dirty="0">
                      <a:solidFill>
                        <a:schemeClr val="accent6"/>
                      </a:solidFill>
                      <a:latin typeface="Palatino"/>
                      <a:ea typeface="Palatino"/>
                      <a:cs typeface="Palatino"/>
                      <a:sym typeface="Palatino"/>
                    </a:endParaRPr>
                  </a:p>
                </p:txBody>
              </p:sp>
            </p:grpSp>
          </p:grpSp>
          <p:grpSp>
            <p:nvGrpSpPr>
              <p:cNvPr id="166" name="Groupe 165">
                <a:extLst>
                  <a:ext uri="{FF2B5EF4-FFF2-40B4-BE49-F238E27FC236}">
                    <a16:creationId xmlns:a16="http://schemas.microsoft.com/office/drawing/2014/main" xmlns="" id="{142D73BF-E2C5-3411-0E2C-F358152FC7CE}"/>
                  </a:ext>
                </a:extLst>
              </p:cNvPr>
              <p:cNvGrpSpPr/>
              <p:nvPr/>
            </p:nvGrpSpPr>
            <p:grpSpPr>
              <a:xfrm>
                <a:off x="2855810" y="931487"/>
                <a:ext cx="1199816" cy="3944364"/>
                <a:chOff x="1646332" y="931487"/>
                <a:chExt cx="1199816" cy="3944364"/>
              </a:xfrm>
            </p:grpSpPr>
            <p:sp>
              <p:nvSpPr>
                <p:cNvPr id="167" name="Rectangle 166">
                  <a:extLst>
                    <a:ext uri="{FF2B5EF4-FFF2-40B4-BE49-F238E27FC236}">
                      <a16:creationId xmlns:a16="http://schemas.microsoft.com/office/drawing/2014/main" xmlns="" id="{CED2BCAF-817E-7DB9-734E-72FB1CAD6668}"/>
                    </a:ext>
                  </a:extLst>
                </p:cNvPr>
                <p:cNvSpPr/>
                <p:nvPr/>
              </p:nvSpPr>
              <p:spPr>
                <a:xfrm>
                  <a:off x="1646332" y="931487"/>
                  <a:ext cx="1199813" cy="248951"/>
                </a:xfrm>
                <a:prstGeom prst="rect">
                  <a:avLst/>
                </a:prstGeom>
                <a:noFill/>
                <a:ln w="1270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dirty="0"/>
                </a:p>
              </p:txBody>
            </p:sp>
            <p:grpSp>
              <p:nvGrpSpPr>
                <p:cNvPr id="168" name="Groupe 167">
                  <a:extLst>
                    <a:ext uri="{FF2B5EF4-FFF2-40B4-BE49-F238E27FC236}">
                      <a16:creationId xmlns:a16="http://schemas.microsoft.com/office/drawing/2014/main" xmlns="" id="{179C2EAD-143A-7CDD-1D16-BA4ACE237FCA}"/>
                    </a:ext>
                  </a:extLst>
                </p:cNvPr>
                <p:cNvGrpSpPr/>
                <p:nvPr/>
              </p:nvGrpSpPr>
              <p:grpSpPr>
                <a:xfrm>
                  <a:off x="1646333" y="1180439"/>
                  <a:ext cx="1199815" cy="3695412"/>
                  <a:chOff x="1646333" y="1180439"/>
                  <a:chExt cx="1199815" cy="3695412"/>
                </a:xfrm>
              </p:grpSpPr>
              <p:sp>
                <p:nvSpPr>
                  <p:cNvPr id="169" name="TextBox 4">
                    <a:extLst>
                      <a:ext uri="{FF2B5EF4-FFF2-40B4-BE49-F238E27FC236}">
                        <a16:creationId xmlns:a16="http://schemas.microsoft.com/office/drawing/2014/main" xmlns="" id="{CF2F7720-3A77-30C8-E6FF-595CE65CCF51}"/>
                      </a:ext>
                    </a:extLst>
                  </p:cNvPr>
                  <p:cNvSpPr txBox="1"/>
                  <p:nvPr/>
                </p:nvSpPr>
                <p:spPr>
                  <a:xfrm>
                    <a:off x="1646335" y="1180439"/>
                    <a:ext cx="1199813" cy="527916"/>
                  </a:xfrm>
                  <a:prstGeom prst="rect">
                    <a:avLst/>
                  </a:prstGeom>
                  <a:ln>
                    <a:solidFill>
                      <a:schemeClr val="accent6"/>
                    </a:solidFill>
                  </a:ln>
                </p:spPr>
                <p:txBody>
                  <a:bodyPr lIns="34579" tIns="34579" rIns="34579" bIns="34579" rtlCol="0" anchor="t"/>
                  <a:lstStyle/>
                  <a:p>
                    <a:pPr>
                      <a:lnSpc>
                        <a:spcPts val="1519"/>
                      </a:lnSpc>
                    </a:pPr>
                    <a:endParaRPr lang="en-US" sz="1084" dirty="0">
                      <a:solidFill>
                        <a:schemeClr val="accent6"/>
                      </a:solidFill>
                      <a:latin typeface="Palatino"/>
                      <a:ea typeface="Palatino"/>
                      <a:cs typeface="Palatino"/>
                      <a:sym typeface="Palatino"/>
                    </a:endParaRPr>
                  </a:p>
                </p:txBody>
              </p:sp>
              <p:sp>
                <p:nvSpPr>
                  <p:cNvPr id="170" name="TextBox 4">
                    <a:extLst>
                      <a:ext uri="{FF2B5EF4-FFF2-40B4-BE49-F238E27FC236}">
                        <a16:creationId xmlns:a16="http://schemas.microsoft.com/office/drawing/2014/main" xmlns="" id="{61F3507D-0F58-5362-BDD1-8D9EF50498E4}"/>
                      </a:ext>
                    </a:extLst>
                  </p:cNvPr>
                  <p:cNvSpPr txBox="1"/>
                  <p:nvPr/>
                </p:nvSpPr>
                <p:spPr>
                  <a:xfrm>
                    <a:off x="1646335" y="1708355"/>
                    <a:ext cx="1199813" cy="527916"/>
                  </a:xfrm>
                  <a:prstGeom prst="rect">
                    <a:avLst/>
                  </a:prstGeom>
                  <a:ln>
                    <a:solidFill>
                      <a:schemeClr val="accent6"/>
                    </a:solidFill>
                  </a:ln>
                </p:spPr>
                <p:txBody>
                  <a:bodyPr lIns="34579" tIns="34579" rIns="34579" bIns="34579" rtlCol="0" anchor="t"/>
                  <a:lstStyle/>
                  <a:p>
                    <a:pPr>
                      <a:lnSpc>
                        <a:spcPts val="1519"/>
                      </a:lnSpc>
                    </a:pPr>
                    <a:endParaRPr lang="en-US" sz="1084" dirty="0">
                      <a:solidFill>
                        <a:schemeClr val="accent6"/>
                      </a:solidFill>
                      <a:latin typeface="Palatino"/>
                      <a:ea typeface="Palatino"/>
                      <a:cs typeface="Palatino"/>
                      <a:sym typeface="Palatino"/>
                    </a:endParaRPr>
                  </a:p>
                </p:txBody>
              </p:sp>
              <p:sp>
                <p:nvSpPr>
                  <p:cNvPr id="256" name="TextBox 4">
                    <a:extLst>
                      <a:ext uri="{FF2B5EF4-FFF2-40B4-BE49-F238E27FC236}">
                        <a16:creationId xmlns:a16="http://schemas.microsoft.com/office/drawing/2014/main" xmlns="" id="{A54A4DFF-28A9-2DBC-C653-65A081AC1B45}"/>
                      </a:ext>
                    </a:extLst>
                  </p:cNvPr>
                  <p:cNvSpPr txBox="1"/>
                  <p:nvPr/>
                </p:nvSpPr>
                <p:spPr>
                  <a:xfrm>
                    <a:off x="1646335" y="2236271"/>
                    <a:ext cx="1199813" cy="527916"/>
                  </a:xfrm>
                  <a:prstGeom prst="rect">
                    <a:avLst/>
                  </a:prstGeom>
                  <a:ln>
                    <a:solidFill>
                      <a:schemeClr val="accent6"/>
                    </a:solidFill>
                  </a:ln>
                </p:spPr>
                <p:txBody>
                  <a:bodyPr lIns="34579" tIns="34579" rIns="34579" bIns="34579" rtlCol="0" anchor="t"/>
                  <a:lstStyle/>
                  <a:p>
                    <a:pPr>
                      <a:lnSpc>
                        <a:spcPts val="1519"/>
                      </a:lnSpc>
                    </a:pPr>
                    <a:endParaRPr lang="en-US" sz="1084" dirty="0">
                      <a:solidFill>
                        <a:schemeClr val="accent6"/>
                      </a:solidFill>
                      <a:latin typeface="Palatino"/>
                      <a:ea typeface="Palatino"/>
                      <a:cs typeface="Palatino"/>
                      <a:sym typeface="Palatino"/>
                    </a:endParaRPr>
                  </a:p>
                </p:txBody>
              </p:sp>
              <p:sp>
                <p:nvSpPr>
                  <p:cNvPr id="257" name="TextBox 4">
                    <a:extLst>
                      <a:ext uri="{FF2B5EF4-FFF2-40B4-BE49-F238E27FC236}">
                        <a16:creationId xmlns:a16="http://schemas.microsoft.com/office/drawing/2014/main" xmlns="" id="{FFAC30D7-3A68-FC0A-4AFE-D578BBAE380B}"/>
                      </a:ext>
                    </a:extLst>
                  </p:cNvPr>
                  <p:cNvSpPr txBox="1"/>
                  <p:nvPr/>
                </p:nvSpPr>
                <p:spPr>
                  <a:xfrm>
                    <a:off x="1646334" y="2764187"/>
                    <a:ext cx="1199813" cy="527916"/>
                  </a:xfrm>
                  <a:prstGeom prst="rect">
                    <a:avLst/>
                  </a:prstGeom>
                  <a:ln>
                    <a:solidFill>
                      <a:schemeClr val="accent6"/>
                    </a:solidFill>
                  </a:ln>
                </p:spPr>
                <p:txBody>
                  <a:bodyPr lIns="34579" tIns="34579" rIns="34579" bIns="34579" rtlCol="0" anchor="t"/>
                  <a:lstStyle/>
                  <a:p>
                    <a:pPr>
                      <a:lnSpc>
                        <a:spcPts val="1519"/>
                      </a:lnSpc>
                    </a:pPr>
                    <a:endParaRPr lang="en-US" sz="1084" dirty="0">
                      <a:solidFill>
                        <a:schemeClr val="accent6"/>
                      </a:solidFill>
                      <a:latin typeface="Palatino"/>
                      <a:ea typeface="Palatino"/>
                      <a:cs typeface="Palatino"/>
                      <a:sym typeface="Palatino"/>
                    </a:endParaRPr>
                  </a:p>
                </p:txBody>
              </p:sp>
              <p:sp>
                <p:nvSpPr>
                  <p:cNvPr id="258" name="TextBox 4">
                    <a:extLst>
                      <a:ext uri="{FF2B5EF4-FFF2-40B4-BE49-F238E27FC236}">
                        <a16:creationId xmlns:a16="http://schemas.microsoft.com/office/drawing/2014/main" xmlns="" id="{64D6827E-46D1-845C-D8CA-FC316F97A324}"/>
                      </a:ext>
                    </a:extLst>
                  </p:cNvPr>
                  <p:cNvSpPr txBox="1"/>
                  <p:nvPr/>
                </p:nvSpPr>
                <p:spPr>
                  <a:xfrm>
                    <a:off x="1646334" y="3292103"/>
                    <a:ext cx="1199813" cy="527916"/>
                  </a:xfrm>
                  <a:prstGeom prst="rect">
                    <a:avLst/>
                  </a:prstGeom>
                  <a:ln>
                    <a:solidFill>
                      <a:schemeClr val="accent6"/>
                    </a:solidFill>
                  </a:ln>
                </p:spPr>
                <p:txBody>
                  <a:bodyPr lIns="34579" tIns="34579" rIns="34579" bIns="34579" rtlCol="0" anchor="t"/>
                  <a:lstStyle/>
                  <a:p>
                    <a:pPr>
                      <a:lnSpc>
                        <a:spcPts val="1519"/>
                      </a:lnSpc>
                    </a:pPr>
                    <a:endParaRPr lang="en-US" sz="1084" dirty="0">
                      <a:solidFill>
                        <a:schemeClr val="accent6"/>
                      </a:solidFill>
                      <a:latin typeface="Palatino"/>
                      <a:ea typeface="Palatino"/>
                      <a:cs typeface="Palatino"/>
                      <a:sym typeface="Palatino"/>
                    </a:endParaRPr>
                  </a:p>
                </p:txBody>
              </p:sp>
              <p:sp>
                <p:nvSpPr>
                  <p:cNvPr id="259" name="TextBox 4">
                    <a:extLst>
                      <a:ext uri="{FF2B5EF4-FFF2-40B4-BE49-F238E27FC236}">
                        <a16:creationId xmlns:a16="http://schemas.microsoft.com/office/drawing/2014/main" xmlns="" id="{8225EB66-28DA-96B9-6AD7-3318DD45BE98}"/>
                      </a:ext>
                    </a:extLst>
                  </p:cNvPr>
                  <p:cNvSpPr txBox="1"/>
                  <p:nvPr/>
                </p:nvSpPr>
                <p:spPr>
                  <a:xfrm>
                    <a:off x="1646334" y="3820019"/>
                    <a:ext cx="1199813" cy="527916"/>
                  </a:xfrm>
                  <a:prstGeom prst="rect">
                    <a:avLst/>
                  </a:prstGeom>
                  <a:ln>
                    <a:solidFill>
                      <a:schemeClr val="accent6"/>
                    </a:solidFill>
                  </a:ln>
                </p:spPr>
                <p:txBody>
                  <a:bodyPr lIns="34579" tIns="34579" rIns="34579" bIns="34579" rtlCol="0" anchor="t"/>
                  <a:lstStyle/>
                  <a:p>
                    <a:pPr>
                      <a:lnSpc>
                        <a:spcPts val="1519"/>
                      </a:lnSpc>
                    </a:pPr>
                    <a:endParaRPr lang="en-US" sz="1084" dirty="0">
                      <a:solidFill>
                        <a:schemeClr val="accent6"/>
                      </a:solidFill>
                      <a:latin typeface="Palatino"/>
                      <a:ea typeface="Palatino"/>
                      <a:cs typeface="Palatino"/>
                      <a:sym typeface="Palatino"/>
                    </a:endParaRPr>
                  </a:p>
                </p:txBody>
              </p:sp>
              <p:sp>
                <p:nvSpPr>
                  <p:cNvPr id="260" name="TextBox 4">
                    <a:extLst>
                      <a:ext uri="{FF2B5EF4-FFF2-40B4-BE49-F238E27FC236}">
                        <a16:creationId xmlns:a16="http://schemas.microsoft.com/office/drawing/2014/main" xmlns="" id="{4A614CCA-B79E-73FA-5A39-BF0357DFC157}"/>
                      </a:ext>
                    </a:extLst>
                  </p:cNvPr>
                  <p:cNvSpPr txBox="1"/>
                  <p:nvPr/>
                </p:nvSpPr>
                <p:spPr>
                  <a:xfrm>
                    <a:off x="1646333" y="4347935"/>
                    <a:ext cx="1199813" cy="527916"/>
                  </a:xfrm>
                  <a:prstGeom prst="rect">
                    <a:avLst/>
                  </a:prstGeom>
                  <a:ln>
                    <a:solidFill>
                      <a:schemeClr val="accent6"/>
                    </a:solidFill>
                  </a:ln>
                </p:spPr>
                <p:txBody>
                  <a:bodyPr lIns="34579" tIns="34579" rIns="34579" bIns="34579" rtlCol="0" anchor="t"/>
                  <a:lstStyle/>
                  <a:p>
                    <a:pPr>
                      <a:lnSpc>
                        <a:spcPts val="1519"/>
                      </a:lnSpc>
                    </a:pPr>
                    <a:endParaRPr lang="en-US" sz="1084" dirty="0">
                      <a:solidFill>
                        <a:schemeClr val="accent6"/>
                      </a:solidFill>
                      <a:latin typeface="Palatino"/>
                      <a:ea typeface="Palatino"/>
                      <a:cs typeface="Palatino"/>
                      <a:sym typeface="Palatino"/>
                    </a:endParaRPr>
                  </a:p>
                </p:txBody>
              </p:sp>
            </p:grpSp>
          </p:grpSp>
          <p:grpSp>
            <p:nvGrpSpPr>
              <p:cNvPr id="261" name="Groupe 260">
                <a:extLst>
                  <a:ext uri="{FF2B5EF4-FFF2-40B4-BE49-F238E27FC236}">
                    <a16:creationId xmlns:a16="http://schemas.microsoft.com/office/drawing/2014/main" xmlns="" id="{CDAB3911-9EC3-ADCD-1E4D-D6F710A6E46F}"/>
                  </a:ext>
                </a:extLst>
              </p:cNvPr>
              <p:cNvGrpSpPr/>
              <p:nvPr/>
            </p:nvGrpSpPr>
            <p:grpSpPr>
              <a:xfrm>
                <a:off x="4055623" y="935048"/>
                <a:ext cx="1199816" cy="3944364"/>
                <a:chOff x="1646332" y="931487"/>
                <a:chExt cx="1199816" cy="3944364"/>
              </a:xfrm>
            </p:grpSpPr>
            <p:sp>
              <p:nvSpPr>
                <p:cNvPr id="262" name="Rectangle 261">
                  <a:extLst>
                    <a:ext uri="{FF2B5EF4-FFF2-40B4-BE49-F238E27FC236}">
                      <a16:creationId xmlns:a16="http://schemas.microsoft.com/office/drawing/2014/main" xmlns="" id="{54BA2212-744D-B874-7456-A2D29DF69AA9}"/>
                    </a:ext>
                  </a:extLst>
                </p:cNvPr>
                <p:cNvSpPr/>
                <p:nvPr/>
              </p:nvSpPr>
              <p:spPr>
                <a:xfrm>
                  <a:off x="1646332" y="931487"/>
                  <a:ext cx="1199813" cy="248951"/>
                </a:xfrm>
                <a:prstGeom prst="rect">
                  <a:avLst/>
                </a:prstGeom>
                <a:noFill/>
                <a:ln w="1270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dirty="0"/>
                </a:p>
              </p:txBody>
            </p:sp>
            <p:grpSp>
              <p:nvGrpSpPr>
                <p:cNvPr id="263" name="Groupe 262">
                  <a:extLst>
                    <a:ext uri="{FF2B5EF4-FFF2-40B4-BE49-F238E27FC236}">
                      <a16:creationId xmlns:a16="http://schemas.microsoft.com/office/drawing/2014/main" xmlns="" id="{A5AAFD87-3C1E-CB43-9BE9-1FA12CA71049}"/>
                    </a:ext>
                  </a:extLst>
                </p:cNvPr>
                <p:cNvGrpSpPr/>
                <p:nvPr/>
              </p:nvGrpSpPr>
              <p:grpSpPr>
                <a:xfrm>
                  <a:off x="1646333" y="1180439"/>
                  <a:ext cx="1199815" cy="3695412"/>
                  <a:chOff x="1646333" y="1180439"/>
                  <a:chExt cx="1199815" cy="3695412"/>
                </a:xfrm>
              </p:grpSpPr>
              <p:sp>
                <p:nvSpPr>
                  <p:cNvPr id="264" name="TextBox 4">
                    <a:extLst>
                      <a:ext uri="{FF2B5EF4-FFF2-40B4-BE49-F238E27FC236}">
                        <a16:creationId xmlns:a16="http://schemas.microsoft.com/office/drawing/2014/main" xmlns="" id="{75124C81-5799-4580-6BC8-B6D098F907A4}"/>
                      </a:ext>
                    </a:extLst>
                  </p:cNvPr>
                  <p:cNvSpPr txBox="1"/>
                  <p:nvPr/>
                </p:nvSpPr>
                <p:spPr>
                  <a:xfrm>
                    <a:off x="1646335" y="1180439"/>
                    <a:ext cx="1199813" cy="527916"/>
                  </a:xfrm>
                  <a:prstGeom prst="rect">
                    <a:avLst/>
                  </a:prstGeom>
                  <a:ln>
                    <a:solidFill>
                      <a:schemeClr val="accent6"/>
                    </a:solidFill>
                  </a:ln>
                </p:spPr>
                <p:txBody>
                  <a:bodyPr lIns="34579" tIns="34579" rIns="34579" bIns="34579" rtlCol="0" anchor="t"/>
                  <a:lstStyle/>
                  <a:p>
                    <a:pPr>
                      <a:lnSpc>
                        <a:spcPts val="1519"/>
                      </a:lnSpc>
                    </a:pPr>
                    <a:endParaRPr lang="en-US" sz="1084" dirty="0">
                      <a:solidFill>
                        <a:schemeClr val="accent6"/>
                      </a:solidFill>
                      <a:latin typeface="Palatino"/>
                      <a:ea typeface="Palatino"/>
                      <a:cs typeface="Palatino"/>
                      <a:sym typeface="Palatino"/>
                    </a:endParaRPr>
                  </a:p>
                </p:txBody>
              </p:sp>
              <p:sp>
                <p:nvSpPr>
                  <p:cNvPr id="265" name="TextBox 4">
                    <a:extLst>
                      <a:ext uri="{FF2B5EF4-FFF2-40B4-BE49-F238E27FC236}">
                        <a16:creationId xmlns:a16="http://schemas.microsoft.com/office/drawing/2014/main" xmlns="" id="{AAA8EA9B-8C3B-D46E-860D-9990967DC37F}"/>
                      </a:ext>
                    </a:extLst>
                  </p:cNvPr>
                  <p:cNvSpPr txBox="1"/>
                  <p:nvPr/>
                </p:nvSpPr>
                <p:spPr>
                  <a:xfrm>
                    <a:off x="1646335" y="1708355"/>
                    <a:ext cx="1199813" cy="527916"/>
                  </a:xfrm>
                  <a:prstGeom prst="rect">
                    <a:avLst/>
                  </a:prstGeom>
                  <a:ln>
                    <a:solidFill>
                      <a:schemeClr val="accent6"/>
                    </a:solidFill>
                  </a:ln>
                </p:spPr>
                <p:txBody>
                  <a:bodyPr lIns="34579" tIns="34579" rIns="34579" bIns="34579" rtlCol="0" anchor="t"/>
                  <a:lstStyle/>
                  <a:p>
                    <a:pPr>
                      <a:lnSpc>
                        <a:spcPts val="1519"/>
                      </a:lnSpc>
                    </a:pPr>
                    <a:endParaRPr lang="en-US" sz="1084" dirty="0">
                      <a:solidFill>
                        <a:schemeClr val="accent6"/>
                      </a:solidFill>
                      <a:latin typeface="Palatino"/>
                      <a:ea typeface="Palatino"/>
                      <a:cs typeface="Palatino"/>
                      <a:sym typeface="Palatino"/>
                    </a:endParaRPr>
                  </a:p>
                </p:txBody>
              </p:sp>
              <p:sp>
                <p:nvSpPr>
                  <p:cNvPr id="266" name="TextBox 4">
                    <a:extLst>
                      <a:ext uri="{FF2B5EF4-FFF2-40B4-BE49-F238E27FC236}">
                        <a16:creationId xmlns:a16="http://schemas.microsoft.com/office/drawing/2014/main" xmlns="" id="{FAB5FE45-E519-A310-D406-AED35B6B2876}"/>
                      </a:ext>
                    </a:extLst>
                  </p:cNvPr>
                  <p:cNvSpPr txBox="1"/>
                  <p:nvPr/>
                </p:nvSpPr>
                <p:spPr>
                  <a:xfrm>
                    <a:off x="1646335" y="2236271"/>
                    <a:ext cx="1199813" cy="527916"/>
                  </a:xfrm>
                  <a:prstGeom prst="rect">
                    <a:avLst/>
                  </a:prstGeom>
                  <a:ln>
                    <a:solidFill>
                      <a:schemeClr val="accent6"/>
                    </a:solidFill>
                  </a:ln>
                </p:spPr>
                <p:txBody>
                  <a:bodyPr lIns="34579" tIns="34579" rIns="34579" bIns="34579" rtlCol="0" anchor="t"/>
                  <a:lstStyle/>
                  <a:p>
                    <a:pPr>
                      <a:lnSpc>
                        <a:spcPts val="1519"/>
                      </a:lnSpc>
                    </a:pPr>
                    <a:endParaRPr lang="en-US" sz="1084" dirty="0">
                      <a:solidFill>
                        <a:schemeClr val="accent6"/>
                      </a:solidFill>
                      <a:latin typeface="Palatino"/>
                      <a:ea typeface="Palatino"/>
                      <a:cs typeface="Palatino"/>
                      <a:sym typeface="Palatino"/>
                    </a:endParaRPr>
                  </a:p>
                </p:txBody>
              </p:sp>
              <p:sp>
                <p:nvSpPr>
                  <p:cNvPr id="267" name="TextBox 4">
                    <a:extLst>
                      <a:ext uri="{FF2B5EF4-FFF2-40B4-BE49-F238E27FC236}">
                        <a16:creationId xmlns:a16="http://schemas.microsoft.com/office/drawing/2014/main" xmlns="" id="{BDCD4C18-145B-519D-8250-CB463972D58C}"/>
                      </a:ext>
                    </a:extLst>
                  </p:cNvPr>
                  <p:cNvSpPr txBox="1"/>
                  <p:nvPr/>
                </p:nvSpPr>
                <p:spPr>
                  <a:xfrm>
                    <a:off x="1646334" y="2764187"/>
                    <a:ext cx="1199813" cy="527916"/>
                  </a:xfrm>
                  <a:prstGeom prst="rect">
                    <a:avLst/>
                  </a:prstGeom>
                  <a:ln>
                    <a:solidFill>
                      <a:schemeClr val="accent6"/>
                    </a:solidFill>
                  </a:ln>
                </p:spPr>
                <p:txBody>
                  <a:bodyPr lIns="34579" tIns="34579" rIns="34579" bIns="34579" rtlCol="0" anchor="t"/>
                  <a:lstStyle/>
                  <a:p>
                    <a:pPr>
                      <a:lnSpc>
                        <a:spcPts val="1519"/>
                      </a:lnSpc>
                    </a:pPr>
                    <a:endParaRPr lang="en-US" sz="1084" dirty="0">
                      <a:solidFill>
                        <a:schemeClr val="accent6"/>
                      </a:solidFill>
                      <a:latin typeface="Palatino"/>
                      <a:ea typeface="Palatino"/>
                      <a:cs typeface="Palatino"/>
                      <a:sym typeface="Palatino"/>
                    </a:endParaRPr>
                  </a:p>
                </p:txBody>
              </p:sp>
              <p:sp>
                <p:nvSpPr>
                  <p:cNvPr id="268" name="TextBox 4">
                    <a:extLst>
                      <a:ext uri="{FF2B5EF4-FFF2-40B4-BE49-F238E27FC236}">
                        <a16:creationId xmlns:a16="http://schemas.microsoft.com/office/drawing/2014/main" xmlns="" id="{D08A8AF9-8B6B-BC77-E6A3-3EF755474C9E}"/>
                      </a:ext>
                    </a:extLst>
                  </p:cNvPr>
                  <p:cNvSpPr txBox="1"/>
                  <p:nvPr/>
                </p:nvSpPr>
                <p:spPr>
                  <a:xfrm>
                    <a:off x="1646334" y="3292103"/>
                    <a:ext cx="1199813" cy="527916"/>
                  </a:xfrm>
                  <a:prstGeom prst="rect">
                    <a:avLst/>
                  </a:prstGeom>
                  <a:ln>
                    <a:solidFill>
                      <a:schemeClr val="accent6"/>
                    </a:solidFill>
                  </a:ln>
                </p:spPr>
                <p:txBody>
                  <a:bodyPr lIns="34579" tIns="34579" rIns="34579" bIns="34579" rtlCol="0" anchor="t"/>
                  <a:lstStyle/>
                  <a:p>
                    <a:pPr>
                      <a:lnSpc>
                        <a:spcPts val="1519"/>
                      </a:lnSpc>
                    </a:pPr>
                    <a:endParaRPr lang="en-US" sz="1084" dirty="0">
                      <a:solidFill>
                        <a:schemeClr val="accent6"/>
                      </a:solidFill>
                      <a:latin typeface="Palatino"/>
                      <a:ea typeface="Palatino"/>
                      <a:cs typeface="Palatino"/>
                      <a:sym typeface="Palatino"/>
                    </a:endParaRPr>
                  </a:p>
                </p:txBody>
              </p:sp>
              <p:sp>
                <p:nvSpPr>
                  <p:cNvPr id="269" name="TextBox 4">
                    <a:extLst>
                      <a:ext uri="{FF2B5EF4-FFF2-40B4-BE49-F238E27FC236}">
                        <a16:creationId xmlns:a16="http://schemas.microsoft.com/office/drawing/2014/main" xmlns="" id="{162C98FD-F64D-7875-FC50-5612AFFFFD66}"/>
                      </a:ext>
                    </a:extLst>
                  </p:cNvPr>
                  <p:cNvSpPr txBox="1"/>
                  <p:nvPr/>
                </p:nvSpPr>
                <p:spPr>
                  <a:xfrm>
                    <a:off x="1646334" y="3820019"/>
                    <a:ext cx="1199813" cy="527916"/>
                  </a:xfrm>
                  <a:prstGeom prst="rect">
                    <a:avLst/>
                  </a:prstGeom>
                  <a:ln>
                    <a:solidFill>
                      <a:schemeClr val="accent6"/>
                    </a:solidFill>
                  </a:ln>
                </p:spPr>
                <p:txBody>
                  <a:bodyPr lIns="34579" tIns="34579" rIns="34579" bIns="34579" rtlCol="0" anchor="t"/>
                  <a:lstStyle/>
                  <a:p>
                    <a:pPr>
                      <a:lnSpc>
                        <a:spcPts val="1519"/>
                      </a:lnSpc>
                    </a:pPr>
                    <a:endParaRPr lang="en-US" sz="1084" dirty="0">
                      <a:solidFill>
                        <a:schemeClr val="accent6"/>
                      </a:solidFill>
                      <a:latin typeface="Palatino"/>
                      <a:ea typeface="Palatino"/>
                      <a:cs typeface="Palatino"/>
                      <a:sym typeface="Palatino"/>
                    </a:endParaRPr>
                  </a:p>
                </p:txBody>
              </p:sp>
              <p:sp>
                <p:nvSpPr>
                  <p:cNvPr id="270" name="TextBox 4">
                    <a:extLst>
                      <a:ext uri="{FF2B5EF4-FFF2-40B4-BE49-F238E27FC236}">
                        <a16:creationId xmlns:a16="http://schemas.microsoft.com/office/drawing/2014/main" xmlns="" id="{70BF1C30-8DCC-DB8F-E5DE-32733221E745}"/>
                      </a:ext>
                    </a:extLst>
                  </p:cNvPr>
                  <p:cNvSpPr txBox="1"/>
                  <p:nvPr/>
                </p:nvSpPr>
                <p:spPr>
                  <a:xfrm>
                    <a:off x="1646333" y="4347935"/>
                    <a:ext cx="1199813" cy="527916"/>
                  </a:xfrm>
                  <a:prstGeom prst="rect">
                    <a:avLst/>
                  </a:prstGeom>
                  <a:ln>
                    <a:solidFill>
                      <a:schemeClr val="accent6"/>
                    </a:solidFill>
                  </a:ln>
                </p:spPr>
                <p:txBody>
                  <a:bodyPr lIns="34579" tIns="34579" rIns="34579" bIns="34579" rtlCol="0" anchor="t"/>
                  <a:lstStyle/>
                  <a:p>
                    <a:pPr>
                      <a:lnSpc>
                        <a:spcPts val="1519"/>
                      </a:lnSpc>
                    </a:pPr>
                    <a:endParaRPr lang="en-US" sz="1084" dirty="0">
                      <a:solidFill>
                        <a:schemeClr val="accent6"/>
                      </a:solidFill>
                      <a:latin typeface="Palatino"/>
                      <a:ea typeface="Palatino"/>
                      <a:cs typeface="Palatino"/>
                      <a:sym typeface="Palatino"/>
                    </a:endParaRPr>
                  </a:p>
                </p:txBody>
              </p:sp>
            </p:grpSp>
          </p:grpSp>
          <p:grpSp>
            <p:nvGrpSpPr>
              <p:cNvPr id="271" name="Groupe 270">
                <a:extLst>
                  <a:ext uri="{FF2B5EF4-FFF2-40B4-BE49-F238E27FC236}">
                    <a16:creationId xmlns:a16="http://schemas.microsoft.com/office/drawing/2014/main" xmlns="" id="{54F9390A-9519-C35B-E9C6-D92F17B48BED}"/>
                  </a:ext>
                </a:extLst>
              </p:cNvPr>
              <p:cNvGrpSpPr/>
              <p:nvPr/>
            </p:nvGrpSpPr>
            <p:grpSpPr>
              <a:xfrm>
                <a:off x="5265098" y="935676"/>
                <a:ext cx="1199816" cy="3944364"/>
                <a:chOff x="1646332" y="931487"/>
                <a:chExt cx="1199816" cy="3944364"/>
              </a:xfrm>
            </p:grpSpPr>
            <p:sp>
              <p:nvSpPr>
                <p:cNvPr id="272" name="Rectangle 271">
                  <a:extLst>
                    <a:ext uri="{FF2B5EF4-FFF2-40B4-BE49-F238E27FC236}">
                      <a16:creationId xmlns:a16="http://schemas.microsoft.com/office/drawing/2014/main" xmlns="" id="{1DE162CA-9ABB-6298-81C4-BCADA0201990}"/>
                    </a:ext>
                  </a:extLst>
                </p:cNvPr>
                <p:cNvSpPr/>
                <p:nvPr/>
              </p:nvSpPr>
              <p:spPr>
                <a:xfrm>
                  <a:off x="1646332" y="931487"/>
                  <a:ext cx="1199813" cy="248951"/>
                </a:xfrm>
                <a:prstGeom prst="rect">
                  <a:avLst/>
                </a:prstGeom>
                <a:noFill/>
                <a:ln w="1270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dirty="0"/>
                </a:p>
              </p:txBody>
            </p:sp>
            <p:grpSp>
              <p:nvGrpSpPr>
                <p:cNvPr id="273" name="Groupe 272">
                  <a:extLst>
                    <a:ext uri="{FF2B5EF4-FFF2-40B4-BE49-F238E27FC236}">
                      <a16:creationId xmlns:a16="http://schemas.microsoft.com/office/drawing/2014/main" xmlns="" id="{E6A308C4-E4AB-B525-5502-E406F8CDC1C2}"/>
                    </a:ext>
                  </a:extLst>
                </p:cNvPr>
                <p:cNvGrpSpPr/>
                <p:nvPr/>
              </p:nvGrpSpPr>
              <p:grpSpPr>
                <a:xfrm>
                  <a:off x="1646333" y="1180439"/>
                  <a:ext cx="1199815" cy="3695412"/>
                  <a:chOff x="1646333" y="1180439"/>
                  <a:chExt cx="1199815" cy="3695412"/>
                </a:xfrm>
              </p:grpSpPr>
              <p:sp>
                <p:nvSpPr>
                  <p:cNvPr id="274" name="TextBox 4">
                    <a:extLst>
                      <a:ext uri="{FF2B5EF4-FFF2-40B4-BE49-F238E27FC236}">
                        <a16:creationId xmlns:a16="http://schemas.microsoft.com/office/drawing/2014/main" xmlns="" id="{32FE9B78-9511-6360-874F-D43E1DA18F31}"/>
                      </a:ext>
                    </a:extLst>
                  </p:cNvPr>
                  <p:cNvSpPr txBox="1"/>
                  <p:nvPr/>
                </p:nvSpPr>
                <p:spPr>
                  <a:xfrm>
                    <a:off x="1646335" y="1180439"/>
                    <a:ext cx="1199813" cy="527916"/>
                  </a:xfrm>
                  <a:prstGeom prst="rect">
                    <a:avLst/>
                  </a:prstGeom>
                  <a:ln>
                    <a:solidFill>
                      <a:schemeClr val="accent6"/>
                    </a:solidFill>
                  </a:ln>
                </p:spPr>
                <p:txBody>
                  <a:bodyPr lIns="34579" tIns="34579" rIns="34579" bIns="34579" rtlCol="0" anchor="t"/>
                  <a:lstStyle/>
                  <a:p>
                    <a:pPr>
                      <a:lnSpc>
                        <a:spcPts val="1519"/>
                      </a:lnSpc>
                    </a:pPr>
                    <a:endParaRPr lang="en-US" sz="1084" dirty="0">
                      <a:solidFill>
                        <a:schemeClr val="accent6"/>
                      </a:solidFill>
                      <a:latin typeface="Palatino"/>
                      <a:ea typeface="Palatino"/>
                      <a:cs typeface="Palatino"/>
                      <a:sym typeface="Palatino"/>
                    </a:endParaRPr>
                  </a:p>
                </p:txBody>
              </p:sp>
              <p:sp>
                <p:nvSpPr>
                  <p:cNvPr id="275" name="TextBox 4">
                    <a:extLst>
                      <a:ext uri="{FF2B5EF4-FFF2-40B4-BE49-F238E27FC236}">
                        <a16:creationId xmlns:a16="http://schemas.microsoft.com/office/drawing/2014/main" xmlns="" id="{4387E87B-9464-A783-9E17-FF607BFDDDC7}"/>
                      </a:ext>
                    </a:extLst>
                  </p:cNvPr>
                  <p:cNvSpPr txBox="1"/>
                  <p:nvPr/>
                </p:nvSpPr>
                <p:spPr>
                  <a:xfrm>
                    <a:off x="1646335" y="1708355"/>
                    <a:ext cx="1199813" cy="527916"/>
                  </a:xfrm>
                  <a:prstGeom prst="rect">
                    <a:avLst/>
                  </a:prstGeom>
                  <a:ln>
                    <a:solidFill>
                      <a:schemeClr val="accent6"/>
                    </a:solidFill>
                  </a:ln>
                </p:spPr>
                <p:txBody>
                  <a:bodyPr lIns="34579" tIns="34579" rIns="34579" bIns="34579" rtlCol="0" anchor="t"/>
                  <a:lstStyle/>
                  <a:p>
                    <a:pPr>
                      <a:lnSpc>
                        <a:spcPts val="1519"/>
                      </a:lnSpc>
                    </a:pPr>
                    <a:endParaRPr lang="en-US" sz="1084" dirty="0">
                      <a:solidFill>
                        <a:schemeClr val="accent6"/>
                      </a:solidFill>
                      <a:latin typeface="Palatino"/>
                      <a:ea typeface="Palatino"/>
                      <a:cs typeface="Palatino"/>
                      <a:sym typeface="Palatino"/>
                    </a:endParaRPr>
                  </a:p>
                </p:txBody>
              </p:sp>
              <p:sp>
                <p:nvSpPr>
                  <p:cNvPr id="276" name="TextBox 4">
                    <a:extLst>
                      <a:ext uri="{FF2B5EF4-FFF2-40B4-BE49-F238E27FC236}">
                        <a16:creationId xmlns:a16="http://schemas.microsoft.com/office/drawing/2014/main" xmlns="" id="{731A9F70-263B-AF5F-BF70-88CFF2235401}"/>
                      </a:ext>
                    </a:extLst>
                  </p:cNvPr>
                  <p:cNvSpPr txBox="1"/>
                  <p:nvPr/>
                </p:nvSpPr>
                <p:spPr>
                  <a:xfrm>
                    <a:off x="1646335" y="2236271"/>
                    <a:ext cx="1199813" cy="527916"/>
                  </a:xfrm>
                  <a:prstGeom prst="rect">
                    <a:avLst/>
                  </a:prstGeom>
                  <a:ln>
                    <a:solidFill>
                      <a:schemeClr val="accent6"/>
                    </a:solidFill>
                  </a:ln>
                </p:spPr>
                <p:txBody>
                  <a:bodyPr lIns="34579" tIns="34579" rIns="34579" bIns="34579" rtlCol="0" anchor="t"/>
                  <a:lstStyle/>
                  <a:p>
                    <a:pPr>
                      <a:lnSpc>
                        <a:spcPts val="1519"/>
                      </a:lnSpc>
                    </a:pPr>
                    <a:endParaRPr lang="en-US" sz="1084" dirty="0">
                      <a:solidFill>
                        <a:schemeClr val="accent6"/>
                      </a:solidFill>
                      <a:latin typeface="Palatino"/>
                      <a:ea typeface="Palatino"/>
                      <a:cs typeface="Palatino"/>
                      <a:sym typeface="Palatino"/>
                    </a:endParaRPr>
                  </a:p>
                </p:txBody>
              </p:sp>
              <p:sp>
                <p:nvSpPr>
                  <p:cNvPr id="277" name="TextBox 4">
                    <a:extLst>
                      <a:ext uri="{FF2B5EF4-FFF2-40B4-BE49-F238E27FC236}">
                        <a16:creationId xmlns:a16="http://schemas.microsoft.com/office/drawing/2014/main" xmlns="" id="{2E6D1860-A28F-A39C-7C3B-7B966449B3E2}"/>
                      </a:ext>
                    </a:extLst>
                  </p:cNvPr>
                  <p:cNvSpPr txBox="1"/>
                  <p:nvPr/>
                </p:nvSpPr>
                <p:spPr>
                  <a:xfrm>
                    <a:off x="1646334" y="2764187"/>
                    <a:ext cx="1199813" cy="527916"/>
                  </a:xfrm>
                  <a:prstGeom prst="rect">
                    <a:avLst/>
                  </a:prstGeom>
                  <a:ln>
                    <a:solidFill>
                      <a:schemeClr val="accent6"/>
                    </a:solidFill>
                  </a:ln>
                </p:spPr>
                <p:txBody>
                  <a:bodyPr lIns="34579" tIns="34579" rIns="34579" bIns="34579" rtlCol="0" anchor="t"/>
                  <a:lstStyle/>
                  <a:p>
                    <a:pPr>
                      <a:lnSpc>
                        <a:spcPts val="1519"/>
                      </a:lnSpc>
                    </a:pPr>
                    <a:endParaRPr lang="en-US" sz="1084" dirty="0">
                      <a:solidFill>
                        <a:schemeClr val="accent6"/>
                      </a:solidFill>
                      <a:latin typeface="Palatino"/>
                      <a:ea typeface="Palatino"/>
                      <a:cs typeface="Palatino"/>
                      <a:sym typeface="Palatino"/>
                    </a:endParaRPr>
                  </a:p>
                </p:txBody>
              </p:sp>
              <p:sp>
                <p:nvSpPr>
                  <p:cNvPr id="278" name="TextBox 4">
                    <a:extLst>
                      <a:ext uri="{FF2B5EF4-FFF2-40B4-BE49-F238E27FC236}">
                        <a16:creationId xmlns:a16="http://schemas.microsoft.com/office/drawing/2014/main" xmlns="" id="{C80EB77D-B6C8-BFE9-FF0B-1607CAB96FD6}"/>
                      </a:ext>
                    </a:extLst>
                  </p:cNvPr>
                  <p:cNvSpPr txBox="1"/>
                  <p:nvPr/>
                </p:nvSpPr>
                <p:spPr>
                  <a:xfrm>
                    <a:off x="1646334" y="3292103"/>
                    <a:ext cx="1199813" cy="527916"/>
                  </a:xfrm>
                  <a:prstGeom prst="rect">
                    <a:avLst/>
                  </a:prstGeom>
                  <a:ln>
                    <a:solidFill>
                      <a:schemeClr val="accent6"/>
                    </a:solidFill>
                  </a:ln>
                </p:spPr>
                <p:txBody>
                  <a:bodyPr lIns="34579" tIns="34579" rIns="34579" bIns="34579" rtlCol="0" anchor="t"/>
                  <a:lstStyle/>
                  <a:p>
                    <a:pPr>
                      <a:lnSpc>
                        <a:spcPts val="1519"/>
                      </a:lnSpc>
                    </a:pPr>
                    <a:endParaRPr lang="en-US" sz="1084" dirty="0">
                      <a:solidFill>
                        <a:schemeClr val="accent6"/>
                      </a:solidFill>
                      <a:latin typeface="Palatino"/>
                      <a:ea typeface="Palatino"/>
                      <a:cs typeface="Palatino"/>
                      <a:sym typeface="Palatino"/>
                    </a:endParaRPr>
                  </a:p>
                </p:txBody>
              </p:sp>
              <p:sp>
                <p:nvSpPr>
                  <p:cNvPr id="279" name="TextBox 4">
                    <a:extLst>
                      <a:ext uri="{FF2B5EF4-FFF2-40B4-BE49-F238E27FC236}">
                        <a16:creationId xmlns:a16="http://schemas.microsoft.com/office/drawing/2014/main" xmlns="" id="{9A764A54-F299-337F-22E2-45787673E6D1}"/>
                      </a:ext>
                    </a:extLst>
                  </p:cNvPr>
                  <p:cNvSpPr txBox="1"/>
                  <p:nvPr/>
                </p:nvSpPr>
                <p:spPr>
                  <a:xfrm>
                    <a:off x="1646334" y="3820019"/>
                    <a:ext cx="1199813" cy="527916"/>
                  </a:xfrm>
                  <a:prstGeom prst="rect">
                    <a:avLst/>
                  </a:prstGeom>
                  <a:ln>
                    <a:solidFill>
                      <a:schemeClr val="accent6"/>
                    </a:solidFill>
                  </a:ln>
                </p:spPr>
                <p:txBody>
                  <a:bodyPr lIns="34579" tIns="34579" rIns="34579" bIns="34579" rtlCol="0" anchor="t"/>
                  <a:lstStyle/>
                  <a:p>
                    <a:pPr>
                      <a:lnSpc>
                        <a:spcPts val="1519"/>
                      </a:lnSpc>
                    </a:pPr>
                    <a:endParaRPr lang="en-US" sz="1084" dirty="0">
                      <a:solidFill>
                        <a:schemeClr val="accent6"/>
                      </a:solidFill>
                      <a:latin typeface="Palatino"/>
                      <a:ea typeface="Palatino"/>
                      <a:cs typeface="Palatino"/>
                      <a:sym typeface="Palatino"/>
                    </a:endParaRPr>
                  </a:p>
                </p:txBody>
              </p:sp>
              <p:sp>
                <p:nvSpPr>
                  <p:cNvPr id="280" name="TextBox 4">
                    <a:extLst>
                      <a:ext uri="{FF2B5EF4-FFF2-40B4-BE49-F238E27FC236}">
                        <a16:creationId xmlns:a16="http://schemas.microsoft.com/office/drawing/2014/main" xmlns="" id="{8AB51940-7F36-9620-60E8-1E03DD64B92B}"/>
                      </a:ext>
                    </a:extLst>
                  </p:cNvPr>
                  <p:cNvSpPr txBox="1"/>
                  <p:nvPr/>
                </p:nvSpPr>
                <p:spPr>
                  <a:xfrm>
                    <a:off x="1646333" y="4347935"/>
                    <a:ext cx="1199813" cy="527916"/>
                  </a:xfrm>
                  <a:prstGeom prst="rect">
                    <a:avLst/>
                  </a:prstGeom>
                  <a:ln>
                    <a:solidFill>
                      <a:schemeClr val="accent6"/>
                    </a:solidFill>
                  </a:ln>
                </p:spPr>
                <p:txBody>
                  <a:bodyPr lIns="34579" tIns="34579" rIns="34579" bIns="34579" rtlCol="0" anchor="t"/>
                  <a:lstStyle/>
                  <a:p>
                    <a:pPr>
                      <a:lnSpc>
                        <a:spcPts val="1519"/>
                      </a:lnSpc>
                    </a:pPr>
                    <a:endParaRPr lang="en-US" sz="1084" dirty="0">
                      <a:solidFill>
                        <a:schemeClr val="accent6"/>
                      </a:solidFill>
                      <a:latin typeface="Palatino"/>
                      <a:ea typeface="Palatino"/>
                      <a:cs typeface="Palatino"/>
                      <a:sym typeface="Palatino"/>
                    </a:endParaRPr>
                  </a:p>
                </p:txBody>
              </p:sp>
            </p:grpSp>
          </p:grpSp>
          <p:grpSp>
            <p:nvGrpSpPr>
              <p:cNvPr id="281" name="Groupe 280">
                <a:extLst>
                  <a:ext uri="{FF2B5EF4-FFF2-40B4-BE49-F238E27FC236}">
                    <a16:creationId xmlns:a16="http://schemas.microsoft.com/office/drawing/2014/main" xmlns="" id="{A711E93C-B16E-FAA4-D6D4-63CCD553ED25}"/>
                  </a:ext>
                </a:extLst>
              </p:cNvPr>
              <p:cNvGrpSpPr/>
              <p:nvPr/>
            </p:nvGrpSpPr>
            <p:grpSpPr>
              <a:xfrm>
                <a:off x="6455246" y="930859"/>
                <a:ext cx="1199816" cy="3944364"/>
                <a:chOff x="1646332" y="931487"/>
                <a:chExt cx="1199816" cy="3944364"/>
              </a:xfrm>
            </p:grpSpPr>
            <p:sp>
              <p:nvSpPr>
                <p:cNvPr id="282" name="Rectangle 281">
                  <a:extLst>
                    <a:ext uri="{FF2B5EF4-FFF2-40B4-BE49-F238E27FC236}">
                      <a16:creationId xmlns:a16="http://schemas.microsoft.com/office/drawing/2014/main" xmlns="" id="{BA1307E5-4B9C-1608-EDBE-62586EC0DC2D}"/>
                    </a:ext>
                  </a:extLst>
                </p:cNvPr>
                <p:cNvSpPr/>
                <p:nvPr/>
              </p:nvSpPr>
              <p:spPr>
                <a:xfrm>
                  <a:off x="1646332" y="931487"/>
                  <a:ext cx="1199813" cy="248951"/>
                </a:xfrm>
                <a:prstGeom prst="rect">
                  <a:avLst/>
                </a:prstGeom>
                <a:noFill/>
                <a:ln w="1270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dirty="0"/>
                </a:p>
              </p:txBody>
            </p:sp>
            <p:grpSp>
              <p:nvGrpSpPr>
                <p:cNvPr id="283" name="Groupe 282">
                  <a:extLst>
                    <a:ext uri="{FF2B5EF4-FFF2-40B4-BE49-F238E27FC236}">
                      <a16:creationId xmlns:a16="http://schemas.microsoft.com/office/drawing/2014/main" xmlns="" id="{BDF795B9-DDF9-5AC3-D984-E26A674ABE23}"/>
                    </a:ext>
                  </a:extLst>
                </p:cNvPr>
                <p:cNvGrpSpPr/>
                <p:nvPr/>
              </p:nvGrpSpPr>
              <p:grpSpPr>
                <a:xfrm>
                  <a:off x="1646333" y="1180439"/>
                  <a:ext cx="1199815" cy="3695412"/>
                  <a:chOff x="1646333" y="1180439"/>
                  <a:chExt cx="1199815" cy="3695412"/>
                </a:xfrm>
              </p:grpSpPr>
              <p:sp>
                <p:nvSpPr>
                  <p:cNvPr id="284" name="TextBox 4">
                    <a:extLst>
                      <a:ext uri="{FF2B5EF4-FFF2-40B4-BE49-F238E27FC236}">
                        <a16:creationId xmlns:a16="http://schemas.microsoft.com/office/drawing/2014/main" xmlns="" id="{E7BDEF21-71A7-2BDC-1168-B71BF5DCFD1B}"/>
                      </a:ext>
                    </a:extLst>
                  </p:cNvPr>
                  <p:cNvSpPr txBox="1"/>
                  <p:nvPr/>
                </p:nvSpPr>
                <p:spPr>
                  <a:xfrm>
                    <a:off x="1646335" y="1180439"/>
                    <a:ext cx="1199813" cy="527916"/>
                  </a:xfrm>
                  <a:prstGeom prst="rect">
                    <a:avLst/>
                  </a:prstGeom>
                  <a:ln>
                    <a:solidFill>
                      <a:schemeClr val="accent6"/>
                    </a:solidFill>
                  </a:ln>
                </p:spPr>
                <p:txBody>
                  <a:bodyPr lIns="34579" tIns="34579" rIns="34579" bIns="34579" rtlCol="0" anchor="t"/>
                  <a:lstStyle/>
                  <a:p>
                    <a:pPr>
                      <a:lnSpc>
                        <a:spcPts val="1519"/>
                      </a:lnSpc>
                    </a:pPr>
                    <a:endParaRPr lang="en-US" sz="1084" dirty="0">
                      <a:solidFill>
                        <a:schemeClr val="accent6"/>
                      </a:solidFill>
                      <a:latin typeface="Palatino"/>
                      <a:ea typeface="Palatino"/>
                      <a:cs typeface="Palatino"/>
                      <a:sym typeface="Palatino"/>
                    </a:endParaRPr>
                  </a:p>
                </p:txBody>
              </p:sp>
              <p:sp>
                <p:nvSpPr>
                  <p:cNvPr id="285" name="TextBox 4">
                    <a:extLst>
                      <a:ext uri="{FF2B5EF4-FFF2-40B4-BE49-F238E27FC236}">
                        <a16:creationId xmlns:a16="http://schemas.microsoft.com/office/drawing/2014/main" xmlns="" id="{8E1D2032-55D0-9C78-F718-73FC60C32EAB}"/>
                      </a:ext>
                    </a:extLst>
                  </p:cNvPr>
                  <p:cNvSpPr txBox="1"/>
                  <p:nvPr/>
                </p:nvSpPr>
                <p:spPr>
                  <a:xfrm>
                    <a:off x="1646335" y="1708355"/>
                    <a:ext cx="1199813" cy="527916"/>
                  </a:xfrm>
                  <a:prstGeom prst="rect">
                    <a:avLst/>
                  </a:prstGeom>
                  <a:ln>
                    <a:solidFill>
                      <a:schemeClr val="accent6"/>
                    </a:solidFill>
                  </a:ln>
                </p:spPr>
                <p:txBody>
                  <a:bodyPr lIns="34579" tIns="34579" rIns="34579" bIns="34579" rtlCol="0" anchor="t"/>
                  <a:lstStyle/>
                  <a:p>
                    <a:pPr>
                      <a:lnSpc>
                        <a:spcPts val="1519"/>
                      </a:lnSpc>
                    </a:pPr>
                    <a:endParaRPr lang="en-US" sz="1084" dirty="0">
                      <a:solidFill>
                        <a:schemeClr val="accent6"/>
                      </a:solidFill>
                      <a:latin typeface="Palatino"/>
                      <a:ea typeface="Palatino"/>
                      <a:cs typeface="Palatino"/>
                      <a:sym typeface="Palatino"/>
                    </a:endParaRPr>
                  </a:p>
                </p:txBody>
              </p:sp>
              <p:sp>
                <p:nvSpPr>
                  <p:cNvPr id="286" name="TextBox 4">
                    <a:extLst>
                      <a:ext uri="{FF2B5EF4-FFF2-40B4-BE49-F238E27FC236}">
                        <a16:creationId xmlns:a16="http://schemas.microsoft.com/office/drawing/2014/main" xmlns="" id="{42982648-E082-B21B-DD46-20373FDAECF1}"/>
                      </a:ext>
                    </a:extLst>
                  </p:cNvPr>
                  <p:cNvSpPr txBox="1"/>
                  <p:nvPr/>
                </p:nvSpPr>
                <p:spPr>
                  <a:xfrm>
                    <a:off x="1646335" y="2236271"/>
                    <a:ext cx="1199813" cy="527916"/>
                  </a:xfrm>
                  <a:prstGeom prst="rect">
                    <a:avLst/>
                  </a:prstGeom>
                  <a:ln>
                    <a:solidFill>
                      <a:schemeClr val="accent6"/>
                    </a:solidFill>
                  </a:ln>
                </p:spPr>
                <p:txBody>
                  <a:bodyPr lIns="34579" tIns="34579" rIns="34579" bIns="34579" rtlCol="0" anchor="t"/>
                  <a:lstStyle/>
                  <a:p>
                    <a:pPr>
                      <a:lnSpc>
                        <a:spcPts val="1519"/>
                      </a:lnSpc>
                    </a:pPr>
                    <a:endParaRPr lang="en-US" sz="1084" dirty="0">
                      <a:solidFill>
                        <a:schemeClr val="accent6"/>
                      </a:solidFill>
                      <a:latin typeface="Palatino"/>
                      <a:ea typeface="Palatino"/>
                      <a:cs typeface="Palatino"/>
                      <a:sym typeface="Palatino"/>
                    </a:endParaRPr>
                  </a:p>
                </p:txBody>
              </p:sp>
              <p:sp>
                <p:nvSpPr>
                  <p:cNvPr id="287" name="TextBox 4">
                    <a:extLst>
                      <a:ext uri="{FF2B5EF4-FFF2-40B4-BE49-F238E27FC236}">
                        <a16:creationId xmlns:a16="http://schemas.microsoft.com/office/drawing/2014/main" xmlns="" id="{CF0002C1-3D25-75EA-D0E7-5BFA4B2E80C3}"/>
                      </a:ext>
                    </a:extLst>
                  </p:cNvPr>
                  <p:cNvSpPr txBox="1"/>
                  <p:nvPr/>
                </p:nvSpPr>
                <p:spPr>
                  <a:xfrm>
                    <a:off x="1646334" y="2764187"/>
                    <a:ext cx="1199813" cy="527916"/>
                  </a:xfrm>
                  <a:prstGeom prst="rect">
                    <a:avLst/>
                  </a:prstGeom>
                  <a:ln>
                    <a:solidFill>
                      <a:schemeClr val="accent6"/>
                    </a:solidFill>
                  </a:ln>
                </p:spPr>
                <p:txBody>
                  <a:bodyPr lIns="34579" tIns="34579" rIns="34579" bIns="34579" rtlCol="0" anchor="t"/>
                  <a:lstStyle/>
                  <a:p>
                    <a:pPr>
                      <a:lnSpc>
                        <a:spcPts val="1519"/>
                      </a:lnSpc>
                    </a:pPr>
                    <a:endParaRPr lang="en-US" sz="1084" dirty="0">
                      <a:solidFill>
                        <a:schemeClr val="accent6"/>
                      </a:solidFill>
                      <a:latin typeface="Palatino"/>
                      <a:ea typeface="Palatino"/>
                      <a:cs typeface="Palatino"/>
                      <a:sym typeface="Palatino"/>
                    </a:endParaRPr>
                  </a:p>
                </p:txBody>
              </p:sp>
              <p:sp>
                <p:nvSpPr>
                  <p:cNvPr id="288" name="TextBox 4">
                    <a:extLst>
                      <a:ext uri="{FF2B5EF4-FFF2-40B4-BE49-F238E27FC236}">
                        <a16:creationId xmlns:a16="http://schemas.microsoft.com/office/drawing/2014/main" xmlns="" id="{79D1BECE-7D1F-7B63-56D4-3493BB363653}"/>
                      </a:ext>
                    </a:extLst>
                  </p:cNvPr>
                  <p:cNvSpPr txBox="1"/>
                  <p:nvPr/>
                </p:nvSpPr>
                <p:spPr>
                  <a:xfrm>
                    <a:off x="1646334" y="3292103"/>
                    <a:ext cx="1199813" cy="527916"/>
                  </a:xfrm>
                  <a:prstGeom prst="rect">
                    <a:avLst/>
                  </a:prstGeom>
                  <a:ln>
                    <a:solidFill>
                      <a:schemeClr val="accent6"/>
                    </a:solidFill>
                  </a:ln>
                </p:spPr>
                <p:txBody>
                  <a:bodyPr lIns="34579" tIns="34579" rIns="34579" bIns="34579" rtlCol="0" anchor="t"/>
                  <a:lstStyle/>
                  <a:p>
                    <a:pPr>
                      <a:lnSpc>
                        <a:spcPts val="1519"/>
                      </a:lnSpc>
                    </a:pPr>
                    <a:endParaRPr lang="en-US" sz="1084" dirty="0">
                      <a:solidFill>
                        <a:schemeClr val="accent6"/>
                      </a:solidFill>
                      <a:latin typeface="Palatino"/>
                      <a:ea typeface="Palatino"/>
                      <a:cs typeface="Palatino"/>
                      <a:sym typeface="Palatino"/>
                    </a:endParaRPr>
                  </a:p>
                </p:txBody>
              </p:sp>
              <p:sp>
                <p:nvSpPr>
                  <p:cNvPr id="289" name="TextBox 4">
                    <a:extLst>
                      <a:ext uri="{FF2B5EF4-FFF2-40B4-BE49-F238E27FC236}">
                        <a16:creationId xmlns:a16="http://schemas.microsoft.com/office/drawing/2014/main" xmlns="" id="{1C4C12A0-29A7-816F-D5FC-8614589B66AF}"/>
                      </a:ext>
                    </a:extLst>
                  </p:cNvPr>
                  <p:cNvSpPr txBox="1"/>
                  <p:nvPr/>
                </p:nvSpPr>
                <p:spPr>
                  <a:xfrm>
                    <a:off x="1646334" y="3820019"/>
                    <a:ext cx="1199813" cy="527916"/>
                  </a:xfrm>
                  <a:prstGeom prst="rect">
                    <a:avLst/>
                  </a:prstGeom>
                  <a:ln>
                    <a:solidFill>
                      <a:schemeClr val="accent6"/>
                    </a:solidFill>
                  </a:ln>
                </p:spPr>
                <p:txBody>
                  <a:bodyPr lIns="34579" tIns="34579" rIns="34579" bIns="34579" rtlCol="0" anchor="t"/>
                  <a:lstStyle/>
                  <a:p>
                    <a:pPr>
                      <a:lnSpc>
                        <a:spcPts val="1519"/>
                      </a:lnSpc>
                    </a:pPr>
                    <a:endParaRPr lang="en-US" sz="1084" dirty="0">
                      <a:solidFill>
                        <a:schemeClr val="accent6"/>
                      </a:solidFill>
                      <a:latin typeface="Palatino"/>
                      <a:ea typeface="Palatino"/>
                      <a:cs typeface="Palatino"/>
                      <a:sym typeface="Palatino"/>
                    </a:endParaRPr>
                  </a:p>
                </p:txBody>
              </p:sp>
              <p:sp>
                <p:nvSpPr>
                  <p:cNvPr id="290" name="TextBox 4">
                    <a:extLst>
                      <a:ext uri="{FF2B5EF4-FFF2-40B4-BE49-F238E27FC236}">
                        <a16:creationId xmlns:a16="http://schemas.microsoft.com/office/drawing/2014/main" xmlns="" id="{BE85C5BB-556A-CC89-7A3D-C36F80508619}"/>
                      </a:ext>
                    </a:extLst>
                  </p:cNvPr>
                  <p:cNvSpPr txBox="1"/>
                  <p:nvPr/>
                </p:nvSpPr>
                <p:spPr>
                  <a:xfrm>
                    <a:off x="1646333" y="4347935"/>
                    <a:ext cx="1199813" cy="527916"/>
                  </a:xfrm>
                  <a:prstGeom prst="rect">
                    <a:avLst/>
                  </a:prstGeom>
                  <a:ln>
                    <a:solidFill>
                      <a:schemeClr val="accent6"/>
                    </a:solidFill>
                  </a:ln>
                </p:spPr>
                <p:txBody>
                  <a:bodyPr lIns="34579" tIns="34579" rIns="34579" bIns="34579" rtlCol="0" anchor="t"/>
                  <a:lstStyle/>
                  <a:p>
                    <a:pPr>
                      <a:lnSpc>
                        <a:spcPts val="1519"/>
                      </a:lnSpc>
                    </a:pPr>
                    <a:endParaRPr lang="en-US" sz="1084" dirty="0">
                      <a:solidFill>
                        <a:schemeClr val="accent6"/>
                      </a:solidFill>
                      <a:latin typeface="Palatino"/>
                      <a:ea typeface="Palatino"/>
                      <a:cs typeface="Palatino"/>
                      <a:sym typeface="Palatino"/>
                    </a:endParaRPr>
                  </a:p>
                </p:txBody>
              </p:sp>
            </p:grpSp>
          </p:grpSp>
          <p:grpSp>
            <p:nvGrpSpPr>
              <p:cNvPr id="291" name="Groupe 290">
                <a:extLst>
                  <a:ext uri="{FF2B5EF4-FFF2-40B4-BE49-F238E27FC236}">
                    <a16:creationId xmlns:a16="http://schemas.microsoft.com/office/drawing/2014/main" xmlns="" id="{32090DAE-47F3-0AE5-BE0C-45B2C206B631}"/>
                  </a:ext>
                </a:extLst>
              </p:cNvPr>
              <p:cNvGrpSpPr/>
              <p:nvPr/>
            </p:nvGrpSpPr>
            <p:grpSpPr>
              <a:xfrm>
                <a:off x="7655056" y="935048"/>
                <a:ext cx="1199816" cy="3944364"/>
                <a:chOff x="1646332" y="931487"/>
                <a:chExt cx="1199816" cy="3944364"/>
              </a:xfrm>
            </p:grpSpPr>
            <p:sp>
              <p:nvSpPr>
                <p:cNvPr id="292" name="Rectangle 291">
                  <a:extLst>
                    <a:ext uri="{FF2B5EF4-FFF2-40B4-BE49-F238E27FC236}">
                      <a16:creationId xmlns:a16="http://schemas.microsoft.com/office/drawing/2014/main" xmlns="" id="{02869DA3-9416-1F79-6239-4C8ADE6C485A}"/>
                    </a:ext>
                  </a:extLst>
                </p:cNvPr>
                <p:cNvSpPr/>
                <p:nvPr/>
              </p:nvSpPr>
              <p:spPr>
                <a:xfrm>
                  <a:off x="1646332" y="931487"/>
                  <a:ext cx="1199813" cy="248951"/>
                </a:xfrm>
                <a:prstGeom prst="rect">
                  <a:avLst/>
                </a:prstGeom>
                <a:noFill/>
                <a:ln w="1270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dirty="0"/>
                </a:p>
              </p:txBody>
            </p:sp>
            <p:grpSp>
              <p:nvGrpSpPr>
                <p:cNvPr id="293" name="Groupe 292">
                  <a:extLst>
                    <a:ext uri="{FF2B5EF4-FFF2-40B4-BE49-F238E27FC236}">
                      <a16:creationId xmlns:a16="http://schemas.microsoft.com/office/drawing/2014/main" xmlns="" id="{474C619B-D23D-75F3-EA33-7789FB307661}"/>
                    </a:ext>
                  </a:extLst>
                </p:cNvPr>
                <p:cNvGrpSpPr/>
                <p:nvPr/>
              </p:nvGrpSpPr>
              <p:grpSpPr>
                <a:xfrm>
                  <a:off x="1646333" y="1180439"/>
                  <a:ext cx="1199815" cy="3695412"/>
                  <a:chOff x="1646333" y="1180439"/>
                  <a:chExt cx="1199815" cy="3695412"/>
                </a:xfrm>
              </p:grpSpPr>
              <p:sp>
                <p:nvSpPr>
                  <p:cNvPr id="294" name="TextBox 4">
                    <a:extLst>
                      <a:ext uri="{FF2B5EF4-FFF2-40B4-BE49-F238E27FC236}">
                        <a16:creationId xmlns:a16="http://schemas.microsoft.com/office/drawing/2014/main" xmlns="" id="{68E254A4-F214-71AE-B194-4809CCE0A35A}"/>
                      </a:ext>
                    </a:extLst>
                  </p:cNvPr>
                  <p:cNvSpPr txBox="1"/>
                  <p:nvPr/>
                </p:nvSpPr>
                <p:spPr>
                  <a:xfrm>
                    <a:off x="1646335" y="1180439"/>
                    <a:ext cx="1199813" cy="527916"/>
                  </a:xfrm>
                  <a:prstGeom prst="rect">
                    <a:avLst/>
                  </a:prstGeom>
                  <a:ln>
                    <a:solidFill>
                      <a:schemeClr val="accent6"/>
                    </a:solidFill>
                  </a:ln>
                </p:spPr>
                <p:txBody>
                  <a:bodyPr lIns="34579" tIns="34579" rIns="34579" bIns="34579" rtlCol="0" anchor="t"/>
                  <a:lstStyle/>
                  <a:p>
                    <a:pPr>
                      <a:lnSpc>
                        <a:spcPts val="1519"/>
                      </a:lnSpc>
                    </a:pPr>
                    <a:endParaRPr lang="en-US" sz="1084" dirty="0">
                      <a:solidFill>
                        <a:schemeClr val="accent6"/>
                      </a:solidFill>
                      <a:latin typeface="Palatino"/>
                      <a:ea typeface="Palatino"/>
                      <a:cs typeface="Palatino"/>
                      <a:sym typeface="Palatino"/>
                    </a:endParaRPr>
                  </a:p>
                </p:txBody>
              </p:sp>
              <p:sp>
                <p:nvSpPr>
                  <p:cNvPr id="295" name="TextBox 4">
                    <a:extLst>
                      <a:ext uri="{FF2B5EF4-FFF2-40B4-BE49-F238E27FC236}">
                        <a16:creationId xmlns:a16="http://schemas.microsoft.com/office/drawing/2014/main" xmlns="" id="{3A030B7C-25D7-969D-B5ED-634D289EF92D}"/>
                      </a:ext>
                    </a:extLst>
                  </p:cNvPr>
                  <p:cNvSpPr txBox="1"/>
                  <p:nvPr/>
                </p:nvSpPr>
                <p:spPr>
                  <a:xfrm>
                    <a:off x="1646335" y="1708355"/>
                    <a:ext cx="1199813" cy="527916"/>
                  </a:xfrm>
                  <a:prstGeom prst="rect">
                    <a:avLst/>
                  </a:prstGeom>
                  <a:ln>
                    <a:solidFill>
                      <a:schemeClr val="accent6"/>
                    </a:solidFill>
                  </a:ln>
                </p:spPr>
                <p:txBody>
                  <a:bodyPr lIns="34579" tIns="34579" rIns="34579" bIns="34579" rtlCol="0" anchor="t"/>
                  <a:lstStyle/>
                  <a:p>
                    <a:pPr>
                      <a:lnSpc>
                        <a:spcPts val="1519"/>
                      </a:lnSpc>
                    </a:pPr>
                    <a:endParaRPr lang="en-US" sz="1084" dirty="0">
                      <a:solidFill>
                        <a:schemeClr val="accent6"/>
                      </a:solidFill>
                      <a:latin typeface="Palatino"/>
                      <a:ea typeface="Palatino"/>
                      <a:cs typeface="Palatino"/>
                      <a:sym typeface="Palatino"/>
                    </a:endParaRPr>
                  </a:p>
                </p:txBody>
              </p:sp>
              <p:sp>
                <p:nvSpPr>
                  <p:cNvPr id="296" name="TextBox 4">
                    <a:extLst>
                      <a:ext uri="{FF2B5EF4-FFF2-40B4-BE49-F238E27FC236}">
                        <a16:creationId xmlns:a16="http://schemas.microsoft.com/office/drawing/2014/main" xmlns="" id="{1703F305-2EA7-9FC5-C780-06810F5992BE}"/>
                      </a:ext>
                    </a:extLst>
                  </p:cNvPr>
                  <p:cNvSpPr txBox="1"/>
                  <p:nvPr/>
                </p:nvSpPr>
                <p:spPr>
                  <a:xfrm>
                    <a:off x="1646335" y="2236271"/>
                    <a:ext cx="1199813" cy="527916"/>
                  </a:xfrm>
                  <a:prstGeom prst="rect">
                    <a:avLst/>
                  </a:prstGeom>
                  <a:ln>
                    <a:solidFill>
                      <a:schemeClr val="accent6"/>
                    </a:solidFill>
                  </a:ln>
                </p:spPr>
                <p:txBody>
                  <a:bodyPr lIns="34579" tIns="34579" rIns="34579" bIns="34579" rtlCol="0" anchor="t"/>
                  <a:lstStyle/>
                  <a:p>
                    <a:pPr>
                      <a:lnSpc>
                        <a:spcPts val="1519"/>
                      </a:lnSpc>
                    </a:pPr>
                    <a:endParaRPr lang="en-US" sz="1084" dirty="0">
                      <a:solidFill>
                        <a:schemeClr val="accent6"/>
                      </a:solidFill>
                      <a:latin typeface="Palatino"/>
                      <a:ea typeface="Palatino"/>
                      <a:cs typeface="Palatino"/>
                      <a:sym typeface="Palatino"/>
                    </a:endParaRPr>
                  </a:p>
                </p:txBody>
              </p:sp>
              <p:sp>
                <p:nvSpPr>
                  <p:cNvPr id="297" name="TextBox 4">
                    <a:extLst>
                      <a:ext uri="{FF2B5EF4-FFF2-40B4-BE49-F238E27FC236}">
                        <a16:creationId xmlns:a16="http://schemas.microsoft.com/office/drawing/2014/main" xmlns="" id="{35193CD7-EDF7-F64E-4B30-387700E688DD}"/>
                      </a:ext>
                    </a:extLst>
                  </p:cNvPr>
                  <p:cNvSpPr txBox="1"/>
                  <p:nvPr/>
                </p:nvSpPr>
                <p:spPr>
                  <a:xfrm>
                    <a:off x="1646334" y="2764187"/>
                    <a:ext cx="1199813" cy="527916"/>
                  </a:xfrm>
                  <a:prstGeom prst="rect">
                    <a:avLst/>
                  </a:prstGeom>
                  <a:ln>
                    <a:solidFill>
                      <a:schemeClr val="accent6"/>
                    </a:solidFill>
                  </a:ln>
                </p:spPr>
                <p:txBody>
                  <a:bodyPr lIns="34579" tIns="34579" rIns="34579" bIns="34579" rtlCol="0" anchor="t"/>
                  <a:lstStyle/>
                  <a:p>
                    <a:pPr>
                      <a:lnSpc>
                        <a:spcPts val="1519"/>
                      </a:lnSpc>
                    </a:pPr>
                    <a:endParaRPr lang="en-US" sz="1084" dirty="0">
                      <a:solidFill>
                        <a:schemeClr val="accent6"/>
                      </a:solidFill>
                      <a:latin typeface="Palatino"/>
                      <a:ea typeface="Palatino"/>
                      <a:cs typeface="Palatino"/>
                      <a:sym typeface="Palatino"/>
                    </a:endParaRPr>
                  </a:p>
                </p:txBody>
              </p:sp>
              <p:sp>
                <p:nvSpPr>
                  <p:cNvPr id="298" name="TextBox 4">
                    <a:extLst>
                      <a:ext uri="{FF2B5EF4-FFF2-40B4-BE49-F238E27FC236}">
                        <a16:creationId xmlns:a16="http://schemas.microsoft.com/office/drawing/2014/main" xmlns="" id="{11EC98E2-7BB3-6559-91CD-6C1C9388E692}"/>
                      </a:ext>
                    </a:extLst>
                  </p:cNvPr>
                  <p:cNvSpPr txBox="1"/>
                  <p:nvPr/>
                </p:nvSpPr>
                <p:spPr>
                  <a:xfrm>
                    <a:off x="1646334" y="3292103"/>
                    <a:ext cx="1199813" cy="527916"/>
                  </a:xfrm>
                  <a:prstGeom prst="rect">
                    <a:avLst/>
                  </a:prstGeom>
                  <a:ln>
                    <a:solidFill>
                      <a:schemeClr val="accent6"/>
                    </a:solidFill>
                  </a:ln>
                </p:spPr>
                <p:txBody>
                  <a:bodyPr lIns="34579" tIns="34579" rIns="34579" bIns="34579" rtlCol="0" anchor="t"/>
                  <a:lstStyle/>
                  <a:p>
                    <a:pPr>
                      <a:lnSpc>
                        <a:spcPts val="1519"/>
                      </a:lnSpc>
                    </a:pPr>
                    <a:endParaRPr lang="en-US" sz="1084" dirty="0">
                      <a:solidFill>
                        <a:schemeClr val="accent6"/>
                      </a:solidFill>
                      <a:latin typeface="Palatino"/>
                      <a:ea typeface="Palatino"/>
                      <a:cs typeface="Palatino"/>
                      <a:sym typeface="Palatino"/>
                    </a:endParaRPr>
                  </a:p>
                </p:txBody>
              </p:sp>
              <p:sp>
                <p:nvSpPr>
                  <p:cNvPr id="299" name="TextBox 4">
                    <a:extLst>
                      <a:ext uri="{FF2B5EF4-FFF2-40B4-BE49-F238E27FC236}">
                        <a16:creationId xmlns:a16="http://schemas.microsoft.com/office/drawing/2014/main" xmlns="" id="{4C4B45BB-AEBB-D80D-BE51-E3C43ACEF023}"/>
                      </a:ext>
                    </a:extLst>
                  </p:cNvPr>
                  <p:cNvSpPr txBox="1"/>
                  <p:nvPr/>
                </p:nvSpPr>
                <p:spPr>
                  <a:xfrm>
                    <a:off x="1646334" y="3820019"/>
                    <a:ext cx="1199813" cy="527916"/>
                  </a:xfrm>
                  <a:prstGeom prst="rect">
                    <a:avLst/>
                  </a:prstGeom>
                  <a:ln>
                    <a:solidFill>
                      <a:schemeClr val="accent6"/>
                    </a:solidFill>
                  </a:ln>
                </p:spPr>
                <p:txBody>
                  <a:bodyPr lIns="34579" tIns="34579" rIns="34579" bIns="34579" rtlCol="0" anchor="t"/>
                  <a:lstStyle/>
                  <a:p>
                    <a:pPr>
                      <a:lnSpc>
                        <a:spcPts val="1519"/>
                      </a:lnSpc>
                    </a:pPr>
                    <a:endParaRPr lang="en-US" sz="1084" dirty="0">
                      <a:solidFill>
                        <a:schemeClr val="accent6"/>
                      </a:solidFill>
                      <a:latin typeface="Palatino"/>
                      <a:ea typeface="Palatino"/>
                      <a:cs typeface="Palatino"/>
                      <a:sym typeface="Palatino"/>
                    </a:endParaRPr>
                  </a:p>
                </p:txBody>
              </p:sp>
              <p:sp>
                <p:nvSpPr>
                  <p:cNvPr id="300" name="TextBox 4">
                    <a:extLst>
                      <a:ext uri="{FF2B5EF4-FFF2-40B4-BE49-F238E27FC236}">
                        <a16:creationId xmlns:a16="http://schemas.microsoft.com/office/drawing/2014/main" xmlns="" id="{1C22E602-8820-0B14-8679-D4EEBD478ED0}"/>
                      </a:ext>
                    </a:extLst>
                  </p:cNvPr>
                  <p:cNvSpPr txBox="1"/>
                  <p:nvPr/>
                </p:nvSpPr>
                <p:spPr>
                  <a:xfrm>
                    <a:off x="1646333" y="4347935"/>
                    <a:ext cx="1199813" cy="527916"/>
                  </a:xfrm>
                  <a:prstGeom prst="rect">
                    <a:avLst/>
                  </a:prstGeom>
                  <a:ln>
                    <a:solidFill>
                      <a:schemeClr val="accent6"/>
                    </a:solidFill>
                  </a:ln>
                </p:spPr>
                <p:txBody>
                  <a:bodyPr lIns="34579" tIns="34579" rIns="34579" bIns="34579" rtlCol="0" anchor="t"/>
                  <a:lstStyle/>
                  <a:p>
                    <a:pPr>
                      <a:lnSpc>
                        <a:spcPts val="1519"/>
                      </a:lnSpc>
                    </a:pPr>
                    <a:endParaRPr lang="en-US" sz="1084" dirty="0">
                      <a:solidFill>
                        <a:schemeClr val="accent6"/>
                      </a:solidFill>
                      <a:latin typeface="Palatino"/>
                      <a:ea typeface="Palatino"/>
                      <a:cs typeface="Palatino"/>
                      <a:sym typeface="Palatino"/>
                    </a:endParaRPr>
                  </a:p>
                </p:txBody>
              </p:sp>
            </p:grpSp>
          </p:grpSp>
        </p:grpSp>
        <p:sp>
          <p:nvSpPr>
            <p:cNvPr id="2" name="ZoneTexte 1">
              <a:extLst>
                <a:ext uri="{FF2B5EF4-FFF2-40B4-BE49-F238E27FC236}">
                  <a16:creationId xmlns:a16="http://schemas.microsoft.com/office/drawing/2014/main" xmlns="" id="{9DFB4754-BC25-EA68-5D68-834227A8AB97}"/>
                </a:ext>
              </a:extLst>
            </p:cNvPr>
            <p:cNvSpPr txBox="1"/>
            <p:nvPr/>
          </p:nvSpPr>
          <p:spPr>
            <a:xfrm>
              <a:off x="1637770" y="761764"/>
              <a:ext cx="1199813" cy="253915"/>
            </a:xfrm>
            <a:prstGeom prst="rect">
              <a:avLst/>
            </a:prstGeom>
            <a:noFill/>
          </p:spPr>
          <p:txBody>
            <a:bodyPr wrap="square" rtlCol="0">
              <a:spAutoFit/>
            </a:bodyPr>
            <a:lstStyle/>
            <a:p>
              <a:pPr algn="ctr"/>
              <a:r>
                <a:rPr lang="fr-FR" sz="1600" dirty="0" smtClean="0">
                  <a:solidFill>
                    <a:schemeClr val="accent6"/>
                  </a:solidFill>
                </a:rPr>
                <a:t>JUILLET</a:t>
              </a:r>
              <a:endParaRPr lang="fr-FR" sz="1600" dirty="0">
                <a:solidFill>
                  <a:schemeClr val="accent6"/>
                </a:solidFill>
              </a:endParaRPr>
            </a:p>
          </p:txBody>
        </p:sp>
        <p:sp>
          <p:nvSpPr>
            <p:cNvPr id="3" name="ZoneTexte 2">
              <a:extLst>
                <a:ext uri="{FF2B5EF4-FFF2-40B4-BE49-F238E27FC236}">
                  <a16:creationId xmlns:a16="http://schemas.microsoft.com/office/drawing/2014/main" xmlns="" id="{911FABEF-BDD6-D588-2D65-3612C82C0AAE}"/>
                </a:ext>
              </a:extLst>
            </p:cNvPr>
            <p:cNvSpPr txBox="1"/>
            <p:nvPr/>
          </p:nvSpPr>
          <p:spPr>
            <a:xfrm>
              <a:off x="2847251" y="775789"/>
              <a:ext cx="1199810" cy="253915"/>
            </a:xfrm>
            <a:prstGeom prst="rect">
              <a:avLst/>
            </a:prstGeom>
            <a:noFill/>
          </p:spPr>
          <p:txBody>
            <a:bodyPr wrap="square" rtlCol="0">
              <a:spAutoFit/>
            </a:bodyPr>
            <a:lstStyle/>
            <a:p>
              <a:pPr algn="ctr"/>
              <a:r>
                <a:rPr lang="fr-FR" sz="1600" dirty="0" smtClean="0">
                  <a:solidFill>
                    <a:schemeClr val="accent6"/>
                  </a:solidFill>
                </a:rPr>
                <a:t>AUT</a:t>
              </a:r>
              <a:endParaRPr lang="fr-FR" sz="1600" dirty="0">
                <a:solidFill>
                  <a:schemeClr val="accent6"/>
                </a:solidFill>
              </a:endParaRPr>
            </a:p>
          </p:txBody>
        </p:sp>
        <p:sp>
          <p:nvSpPr>
            <p:cNvPr id="12" name="ZoneTexte 11">
              <a:extLst>
                <a:ext uri="{FF2B5EF4-FFF2-40B4-BE49-F238E27FC236}">
                  <a16:creationId xmlns:a16="http://schemas.microsoft.com/office/drawing/2014/main" xmlns="" id="{596C5F10-D6BF-E3B5-B1D0-1D1CEFEB7615}"/>
                </a:ext>
              </a:extLst>
            </p:cNvPr>
            <p:cNvSpPr txBox="1"/>
            <p:nvPr/>
          </p:nvSpPr>
          <p:spPr>
            <a:xfrm>
              <a:off x="4047064" y="777212"/>
              <a:ext cx="1199813" cy="253915"/>
            </a:xfrm>
            <a:prstGeom prst="rect">
              <a:avLst/>
            </a:prstGeom>
            <a:noFill/>
          </p:spPr>
          <p:txBody>
            <a:bodyPr wrap="square" rtlCol="0">
              <a:spAutoFit/>
            </a:bodyPr>
            <a:lstStyle/>
            <a:p>
              <a:pPr algn="ctr"/>
              <a:r>
                <a:rPr lang="fr-FR" sz="1600" dirty="0" smtClean="0">
                  <a:solidFill>
                    <a:schemeClr val="accent6"/>
                  </a:solidFill>
                </a:rPr>
                <a:t>SEPTEMBRE</a:t>
              </a:r>
              <a:endParaRPr lang="fr-FR" sz="1600" dirty="0">
                <a:solidFill>
                  <a:schemeClr val="accent6"/>
                </a:solidFill>
              </a:endParaRPr>
            </a:p>
          </p:txBody>
        </p:sp>
        <p:sp>
          <p:nvSpPr>
            <p:cNvPr id="13" name="ZoneTexte 12">
              <a:extLst>
                <a:ext uri="{FF2B5EF4-FFF2-40B4-BE49-F238E27FC236}">
                  <a16:creationId xmlns:a16="http://schemas.microsoft.com/office/drawing/2014/main" xmlns="" id="{42DB61FA-355E-8EA8-D87F-111B25607F62}"/>
                </a:ext>
              </a:extLst>
            </p:cNvPr>
            <p:cNvSpPr txBox="1"/>
            <p:nvPr/>
          </p:nvSpPr>
          <p:spPr>
            <a:xfrm>
              <a:off x="5256540" y="775788"/>
              <a:ext cx="1190148" cy="253915"/>
            </a:xfrm>
            <a:prstGeom prst="rect">
              <a:avLst/>
            </a:prstGeom>
            <a:noFill/>
          </p:spPr>
          <p:txBody>
            <a:bodyPr wrap="square" rtlCol="0">
              <a:spAutoFit/>
            </a:bodyPr>
            <a:lstStyle/>
            <a:p>
              <a:pPr algn="ctr"/>
              <a:r>
                <a:rPr lang="fr-FR" sz="1600" dirty="0" smtClean="0">
                  <a:solidFill>
                    <a:schemeClr val="accent6"/>
                  </a:solidFill>
                </a:rPr>
                <a:t>OCTOBRE</a:t>
              </a:r>
              <a:endParaRPr lang="fr-FR" sz="1600" dirty="0">
                <a:solidFill>
                  <a:schemeClr val="accent6"/>
                </a:solidFill>
              </a:endParaRPr>
            </a:p>
          </p:txBody>
        </p:sp>
        <p:sp>
          <p:nvSpPr>
            <p:cNvPr id="15" name="ZoneTexte 14">
              <a:extLst>
                <a:ext uri="{FF2B5EF4-FFF2-40B4-BE49-F238E27FC236}">
                  <a16:creationId xmlns:a16="http://schemas.microsoft.com/office/drawing/2014/main" xmlns="" id="{0BDE14FA-F5A8-CD62-9024-8B7C4C85E110}"/>
                </a:ext>
              </a:extLst>
            </p:cNvPr>
            <p:cNvSpPr txBox="1"/>
            <p:nvPr/>
          </p:nvSpPr>
          <p:spPr>
            <a:xfrm>
              <a:off x="6456353" y="772389"/>
              <a:ext cx="1190147" cy="253915"/>
            </a:xfrm>
            <a:prstGeom prst="rect">
              <a:avLst/>
            </a:prstGeom>
            <a:noFill/>
          </p:spPr>
          <p:txBody>
            <a:bodyPr wrap="square" rtlCol="0">
              <a:spAutoFit/>
            </a:bodyPr>
            <a:lstStyle/>
            <a:p>
              <a:pPr algn="ctr"/>
              <a:r>
                <a:rPr lang="fr-FR" sz="1600" dirty="0" smtClean="0">
                  <a:solidFill>
                    <a:schemeClr val="accent6"/>
                  </a:solidFill>
                </a:rPr>
                <a:t>NOVEMBRE</a:t>
              </a:r>
              <a:endParaRPr lang="fr-FR" sz="1600" dirty="0">
                <a:solidFill>
                  <a:schemeClr val="accent6"/>
                </a:solidFill>
              </a:endParaRPr>
            </a:p>
          </p:txBody>
        </p:sp>
        <p:sp>
          <p:nvSpPr>
            <p:cNvPr id="16" name="ZoneTexte 15">
              <a:extLst>
                <a:ext uri="{FF2B5EF4-FFF2-40B4-BE49-F238E27FC236}">
                  <a16:creationId xmlns:a16="http://schemas.microsoft.com/office/drawing/2014/main" xmlns="" id="{B8C3703C-3EF5-52F2-EB44-5C59D34DBF3C}"/>
                </a:ext>
              </a:extLst>
            </p:cNvPr>
            <p:cNvSpPr txBox="1"/>
            <p:nvPr/>
          </p:nvSpPr>
          <p:spPr>
            <a:xfrm>
              <a:off x="7646501" y="772389"/>
              <a:ext cx="1199806" cy="253915"/>
            </a:xfrm>
            <a:prstGeom prst="rect">
              <a:avLst/>
            </a:prstGeom>
            <a:noFill/>
          </p:spPr>
          <p:txBody>
            <a:bodyPr wrap="square" rtlCol="0">
              <a:spAutoFit/>
            </a:bodyPr>
            <a:lstStyle/>
            <a:p>
              <a:pPr algn="ctr"/>
              <a:r>
                <a:rPr lang="fr-FR" sz="1600" dirty="0" smtClean="0">
                  <a:solidFill>
                    <a:schemeClr val="accent6"/>
                  </a:solidFill>
                </a:rPr>
                <a:t>DECEMBRE</a:t>
              </a:r>
              <a:endParaRPr lang="fr-FR" sz="1600" dirty="0">
                <a:solidFill>
                  <a:schemeClr val="accent6"/>
                </a:solidFill>
              </a:endParaRPr>
            </a:p>
          </p:txBody>
        </p:sp>
      </p:grpSp>
      <p:sp>
        <p:nvSpPr>
          <p:cNvPr id="19" name="Rectangle 18">
            <a:extLst>
              <a:ext uri="{FF2B5EF4-FFF2-40B4-BE49-F238E27FC236}">
                <a16:creationId xmlns:a16="http://schemas.microsoft.com/office/drawing/2014/main" xmlns="" id="{2C4F7052-A0EA-A58C-BCCD-B696C05A6A2D}"/>
              </a:ext>
            </a:extLst>
          </p:cNvPr>
          <p:cNvSpPr/>
          <p:nvPr/>
        </p:nvSpPr>
        <p:spPr>
          <a:xfrm>
            <a:off x="6995835" y="4372059"/>
            <a:ext cx="1612635" cy="334687"/>
          </a:xfrm>
          <a:prstGeom prst="rect">
            <a:avLst/>
          </a:prstGeom>
          <a:solidFill>
            <a:srgbClr val="FFFF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dirty="0"/>
          </a:p>
        </p:txBody>
      </p:sp>
      <p:sp>
        <p:nvSpPr>
          <p:cNvPr id="20" name="Rectangle 19">
            <a:extLst>
              <a:ext uri="{FF2B5EF4-FFF2-40B4-BE49-F238E27FC236}">
                <a16:creationId xmlns:a16="http://schemas.microsoft.com/office/drawing/2014/main" xmlns="" id="{64F6B23D-D21A-353E-FC89-7C3765F92D75}"/>
              </a:ext>
            </a:extLst>
          </p:cNvPr>
          <p:cNvSpPr/>
          <p:nvPr/>
        </p:nvSpPr>
        <p:spPr>
          <a:xfrm>
            <a:off x="2257727" y="1547261"/>
            <a:ext cx="9463321" cy="334687"/>
          </a:xfrm>
          <a:prstGeom prst="rect">
            <a:avLst/>
          </a:prstGeom>
          <a:solidFill>
            <a:srgbClr val="FFCC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dirty="0"/>
          </a:p>
        </p:txBody>
      </p:sp>
      <p:sp>
        <p:nvSpPr>
          <p:cNvPr id="23" name="Rectangle 22">
            <a:extLst>
              <a:ext uri="{FF2B5EF4-FFF2-40B4-BE49-F238E27FC236}">
                <a16:creationId xmlns:a16="http://schemas.microsoft.com/office/drawing/2014/main" xmlns="" id="{66FE35D7-87C6-F49B-82C2-E9555FA3354C}"/>
              </a:ext>
            </a:extLst>
          </p:cNvPr>
          <p:cNvSpPr/>
          <p:nvPr/>
        </p:nvSpPr>
        <p:spPr>
          <a:xfrm>
            <a:off x="2257727" y="2272905"/>
            <a:ext cx="9463321" cy="334687"/>
          </a:xfrm>
          <a:prstGeom prst="rect">
            <a:avLst/>
          </a:prstGeom>
          <a:solidFill>
            <a:srgbClr val="CCFF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dirty="0"/>
          </a:p>
        </p:txBody>
      </p:sp>
      <p:sp>
        <p:nvSpPr>
          <p:cNvPr id="25" name="Rectangle 24">
            <a:extLst>
              <a:ext uri="{FF2B5EF4-FFF2-40B4-BE49-F238E27FC236}">
                <a16:creationId xmlns:a16="http://schemas.microsoft.com/office/drawing/2014/main" xmlns="" id="{1C320ABB-AB1E-F419-86C2-7E349D23FD2B}"/>
              </a:ext>
            </a:extLst>
          </p:cNvPr>
          <p:cNvSpPr/>
          <p:nvPr/>
        </p:nvSpPr>
        <p:spPr>
          <a:xfrm>
            <a:off x="2270619" y="2953655"/>
            <a:ext cx="9450429" cy="334687"/>
          </a:xfrm>
          <a:prstGeom prst="rect">
            <a:avLst/>
          </a:prstGeom>
          <a:solidFill>
            <a:srgbClr val="FFCC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dirty="0"/>
          </a:p>
        </p:txBody>
      </p:sp>
      <p:sp>
        <p:nvSpPr>
          <p:cNvPr id="28" name="Rectangle 27">
            <a:extLst>
              <a:ext uri="{FF2B5EF4-FFF2-40B4-BE49-F238E27FC236}">
                <a16:creationId xmlns:a16="http://schemas.microsoft.com/office/drawing/2014/main" xmlns="" id="{C6C9419B-52EC-CD13-A56F-F856A87A01B7}"/>
              </a:ext>
            </a:extLst>
          </p:cNvPr>
          <p:cNvSpPr/>
          <p:nvPr/>
        </p:nvSpPr>
        <p:spPr>
          <a:xfrm>
            <a:off x="5470115" y="3709714"/>
            <a:ext cx="1451683" cy="334687"/>
          </a:xfrm>
          <a:prstGeom prst="rect">
            <a:avLst/>
          </a:prstGeom>
          <a:solidFill>
            <a:srgbClr val="FF99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dirty="0"/>
          </a:p>
        </p:txBody>
      </p:sp>
      <p:sp>
        <p:nvSpPr>
          <p:cNvPr id="30" name="Rectangle 29">
            <a:extLst>
              <a:ext uri="{FF2B5EF4-FFF2-40B4-BE49-F238E27FC236}">
                <a16:creationId xmlns:a16="http://schemas.microsoft.com/office/drawing/2014/main" xmlns="" id="{3C21838C-0C92-0874-C146-6C7A8AC5A356}"/>
              </a:ext>
            </a:extLst>
          </p:cNvPr>
          <p:cNvSpPr/>
          <p:nvPr/>
        </p:nvSpPr>
        <p:spPr>
          <a:xfrm>
            <a:off x="8676060" y="5890012"/>
            <a:ext cx="1451683" cy="334687"/>
          </a:xfrm>
          <a:prstGeom prst="rect">
            <a:avLst/>
          </a:prstGeom>
          <a:solidFill>
            <a:srgbClr val="CC00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dirty="0"/>
          </a:p>
        </p:txBody>
      </p:sp>
      <p:sp>
        <p:nvSpPr>
          <p:cNvPr id="116" name="TextBox 19"/>
          <p:cNvSpPr txBox="1"/>
          <p:nvPr/>
        </p:nvSpPr>
        <p:spPr>
          <a:xfrm>
            <a:off x="208185" y="194086"/>
            <a:ext cx="8838563" cy="872034"/>
          </a:xfrm>
          <a:prstGeom prst="rect">
            <a:avLst/>
          </a:prstGeom>
        </p:spPr>
        <p:txBody>
          <a:bodyPr wrap="square" lIns="0" tIns="0" rIns="0" bIns="0" rtlCol="0" anchor="t">
            <a:spAutoFit/>
          </a:bodyPr>
          <a:lstStyle/>
          <a:p>
            <a:pPr>
              <a:lnSpc>
                <a:spcPts val="3389"/>
              </a:lnSpc>
            </a:pPr>
            <a:r>
              <a:rPr lang="fr-FR" sz="3200" b="1" dirty="0">
                <a:solidFill>
                  <a:schemeClr val="accent6"/>
                </a:solidFill>
                <a:ea typeface="Poppins Bold"/>
                <a:cs typeface="Poppins Bold"/>
                <a:sym typeface="Poppins Bold"/>
              </a:rPr>
              <a:t>Calendrier des activités </a:t>
            </a:r>
            <a:r>
              <a:rPr lang="fr-FR" sz="3200" b="1" dirty="0" smtClean="0">
                <a:solidFill>
                  <a:schemeClr val="accent6"/>
                </a:solidFill>
                <a:latin typeface="+mj-lt"/>
                <a:ea typeface="Poppins Bold"/>
                <a:cs typeface="Poppins Bold"/>
                <a:sym typeface="Poppins Bold"/>
              </a:rPr>
              <a:t>2026</a:t>
            </a:r>
            <a:r>
              <a:rPr lang="fr-FR" sz="3200" i="1" dirty="0" smtClean="0">
                <a:solidFill>
                  <a:schemeClr val="accent6"/>
                </a:solidFill>
                <a:ea typeface="Poppins Bold"/>
                <a:cs typeface="Poppins Bold"/>
                <a:sym typeface="Poppins Bold"/>
              </a:rPr>
              <a:t>(à </a:t>
            </a:r>
            <a:r>
              <a:rPr lang="fr-FR" sz="3200" i="1" dirty="0">
                <a:solidFill>
                  <a:schemeClr val="accent6"/>
                </a:solidFill>
                <a:ea typeface="Poppins Bold"/>
                <a:cs typeface="Poppins Bold"/>
                <a:sym typeface="Poppins Bold"/>
              </a:rPr>
              <a:t>titre indicatif)</a:t>
            </a:r>
            <a:endParaRPr lang="en-US" sz="3200" i="1" dirty="0">
              <a:solidFill>
                <a:schemeClr val="accent6"/>
              </a:solidFill>
              <a:ea typeface="Poppins Bold"/>
              <a:cs typeface="Poppins Bold"/>
              <a:sym typeface="Poppins Bold"/>
            </a:endParaRPr>
          </a:p>
          <a:p>
            <a:pPr>
              <a:lnSpc>
                <a:spcPts val="3389"/>
              </a:lnSpc>
            </a:pPr>
            <a:endParaRPr lang="en-US" sz="3200" b="1" dirty="0">
              <a:solidFill>
                <a:schemeClr val="accent6"/>
              </a:solidFill>
              <a:latin typeface="+mj-lt"/>
              <a:ea typeface="Poppins Bold"/>
              <a:cs typeface="Poppins Bold"/>
              <a:sym typeface="Poppins Bold"/>
            </a:endParaRPr>
          </a:p>
        </p:txBody>
      </p:sp>
      <p:sp>
        <p:nvSpPr>
          <p:cNvPr id="117" name="TextBox 19"/>
          <p:cNvSpPr txBox="1"/>
          <p:nvPr/>
        </p:nvSpPr>
        <p:spPr>
          <a:xfrm>
            <a:off x="7008720" y="4389565"/>
            <a:ext cx="1599752" cy="276999"/>
          </a:xfrm>
          <a:prstGeom prst="rect">
            <a:avLst/>
          </a:prstGeom>
          <a:noFill/>
        </p:spPr>
        <p:txBody>
          <a:bodyPr wrap="square" rtlCol="0">
            <a:spAutoFit/>
          </a:bodyPr>
          <a:lstStyle>
            <a:defPPr marR="0" lvl="0" algn="l" rtl="0">
              <a:lnSpc>
                <a:spcPct val="100000"/>
              </a:lnSpc>
              <a:spcBef>
                <a:spcPts val="0"/>
              </a:spcBef>
              <a:spcAft>
                <a:spcPts val="0"/>
              </a:spcAft>
            </a:defPPr>
            <a:lvl1pPr>
              <a:defRPr sz="900">
                <a:solidFill>
                  <a:srgbClr val="002060"/>
                </a:solidFill>
              </a:defRPr>
            </a:lvl1pPr>
          </a:lstStyle>
          <a:p>
            <a:pPr algn="ctr"/>
            <a:r>
              <a:rPr lang="en-US" sz="1200" dirty="0" smtClean="0">
                <a:sym typeface="Chivo"/>
              </a:rPr>
              <a:t>Du 8 au 11</a:t>
            </a:r>
            <a:endParaRPr lang="en-US" sz="1200" dirty="0">
              <a:sym typeface="Chivo"/>
            </a:endParaRPr>
          </a:p>
        </p:txBody>
      </p:sp>
      <p:grpSp>
        <p:nvGrpSpPr>
          <p:cNvPr id="122" name="Groupe 121">
            <a:extLst>
              <a:ext uri="{FF2B5EF4-FFF2-40B4-BE49-F238E27FC236}">
                <a16:creationId xmlns:a16="http://schemas.microsoft.com/office/drawing/2014/main" xmlns="" id="{EB1ABE60-1C08-928F-EE91-BFAC04F88285}"/>
              </a:ext>
            </a:extLst>
          </p:cNvPr>
          <p:cNvGrpSpPr/>
          <p:nvPr/>
        </p:nvGrpSpPr>
        <p:grpSpPr>
          <a:xfrm>
            <a:off x="208186" y="1044250"/>
            <a:ext cx="1743077" cy="5259150"/>
            <a:chOff x="260618" y="863527"/>
            <a:chExt cx="860963" cy="3944362"/>
          </a:xfrm>
        </p:grpSpPr>
        <p:sp>
          <p:nvSpPr>
            <p:cNvPr id="123" name="Rectangle 122">
              <a:extLst>
                <a:ext uri="{FF2B5EF4-FFF2-40B4-BE49-F238E27FC236}">
                  <a16:creationId xmlns:a16="http://schemas.microsoft.com/office/drawing/2014/main" xmlns="" id="{C1BB220D-5B76-8592-ACA3-7CEBFE520A2A}"/>
                </a:ext>
              </a:extLst>
            </p:cNvPr>
            <p:cNvSpPr/>
            <p:nvPr/>
          </p:nvSpPr>
          <p:spPr>
            <a:xfrm>
              <a:off x="260618" y="863527"/>
              <a:ext cx="860962" cy="248950"/>
            </a:xfrm>
            <a:prstGeom prst="rect">
              <a:avLst/>
            </a:prstGeom>
            <a:noFill/>
            <a:ln w="1270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a:p>
          </p:txBody>
        </p:sp>
        <p:grpSp>
          <p:nvGrpSpPr>
            <p:cNvPr id="124" name="Groupe 123">
              <a:extLst>
                <a:ext uri="{FF2B5EF4-FFF2-40B4-BE49-F238E27FC236}">
                  <a16:creationId xmlns:a16="http://schemas.microsoft.com/office/drawing/2014/main" xmlns="" id="{67AE13B0-8CD3-07AB-71FB-5F983A7511A4}"/>
                </a:ext>
              </a:extLst>
            </p:cNvPr>
            <p:cNvGrpSpPr/>
            <p:nvPr/>
          </p:nvGrpSpPr>
          <p:grpSpPr>
            <a:xfrm>
              <a:off x="260618" y="1112477"/>
              <a:ext cx="860963" cy="3695412"/>
              <a:chOff x="1415974" y="1118655"/>
              <a:chExt cx="860963" cy="3695412"/>
            </a:xfrm>
          </p:grpSpPr>
          <p:sp>
            <p:nvSpPr>
              <p:cNvPr id="125" name="TextBox 4">
                <a:extLst>
                  <a:ext uri="{FF2B5EF4-FFF2-40B4-BE49-F238E27FC236}">
                    <a16:creationId xmlns:a16="http://schemas.microsoft.com/office/drawing/2014/main" xmlns="" id="{D46900C6-E92B-B80E-E896-1D58FB5B6797}"/>
                  </a:ext>
                </a:extLst>
              </p:cNvPr>
              <p:cNvSpPr txBox="1"/>
              <p:nvPr/>
            </p:nvSpPr>
            <p:spPr>
              <a:xfrm>
                <a:off x="1415975" y="1118655"/>
                <a:ext cx="860962" cy="527916"/>
              </a:xfrm>
              <a:prstGeom prst="rect">
                <a:avLst/>
              </a:prstGeom>
              <a:ln>
                <a:solidFill>
                  <a:schemeClr val="accent6"/>
                </a:solidFill>
              </a:ln>
            </p:spPr>
            <p:txBody>
              <a:bodyPr lIns="34579" tIns="34579" rIns="34579" bIns="34579" rtlCol="0" anchor="t"/>
              <a:lstStyle/>
              <a:p>
                <a:pPr>
                  <a:lnSpc>
                    <a:spcPts val="1519"/>
                  </a:lnSpc>
                </a:pPr>
                <a:endParaRPr lang="en-US" sz="1084">
                  <a:solidFill>
                    <a:schemeClr val="accent6"/>
                  </a:solidFill>
                  <a:latin typeface="Palatino"/>
                  <a:ea typeface="Palatino"/>
                  <a:cs typeface="Palatino"/>
                  <a:sym typeface="Palatino"/>
                </a:endParaRPr>
              </a:p>
            </p:txBody>
          </p:sp>
          <p:sp>
            <p:nvSpPr>
              <p:cNvPr id="126" name="TextBox 4">
                <a:extLst>
                  <a:ext uri="{FF2B5EF4-FFF2-40B4-BE49-F238E27FC236}">
                    <a16:creationId xmlns:a16="http://schemas.microsoft.com/office/drawing/2014/main" xmlns="" id="{95BB9387-9DCD-6684-713A-9F140C8A7F9B}"/>
                  </a:ext>
                </a:extLst>
              </p:cNvPr>
              <p:cNvSpPr txBox="1"/>
              <p:nvPr/>
            </p:nvSpPr>
            <p:spPr>
              <a:xfrm>
                <a:off x="1415975" y="1646571"/>
                <a:ext cx="860962" cy="527916"/>
              </a:xfrm>
              <a:prstGeom prst="rect">
                <a:avLst/>
              </a:prstGeom>
              <a:ln>
                <a:solidFill>
                  <a:schemeClr val="accent6"/>
                </a:solidFill>
              </a:ln>
            </p:spPr>
            <p:txBody>
              <a:bodyPr lIns="34579" tIns="34579" rIns="34579" bIns="34579" rtlCol="0" anchor="t"/>
              <a:lstStyle/>
              <a:p>
                <a:pPr>
                  <a:lnSpc>
                    <a:spcPts val="1519"/>
                  </a:lnSpc>
                </a:pPr>
                <a:endParaRPr lang="en-US" sz="1084">
                  <a:solidFill>
                    <a:schemeClr val="accent6"/>
                  </a:solidFill>
                  <a:latin typeface="Palatino"/>
                  <a:ea typeface="Palatino"/>
                  <a:cs typeface="Palatino"/>
                  <a:sym typeface="Palatino"/>
                </a:endParaRPr>
              </a:p>
            </p:txBody>
          </p:sp>
          <p:sp>
            <p:nvSpPr>
              <p:cNvPr id="127" name="TextBox 4">
                <a:extLst>
                  <a:ext uri="{FF2B5EF4-FFF2-40B4-BE49-F238E27FC236}">
                    <a16:creationId xmlns:a16="http://schemas.microsoft.com/office/drawing/2014/main" xmlns="" id="{231E36E7-E062-F60E-3482-AF7B587C6373}"/>
                  </a:ext>
                </a:extLst>
              </p:cNvPr>
              <p:cNvSpPr txBox="1"/>
              <p:nvPr/>
            </p:nvSpPr>
            <p:spPr>
              <a:xfrm>
                <a:off x="1415975" y="2174487"/>
                <a:ext cx="860962" cy="527916"/>
              </a:xfrm>
              <a:prstGeom prst="rect">
                <a:avLst/>
              </a:prstGeom>
              <a:ln>
                <a:solidFill>
                  <a:schemeClr val="accent6"/>
                </a:solidFill>
              </a:ln>
            </p:spPr>
            <p:txBody>
              <a:bodyPr lIns="34579" tIns="34579" rIns="34579" bIns="34579" rtlCol="0" anchor="t"/>
              <a:lstStyle/>
              <a:p>
                <a:pPr>
                  <a:lnSpc>
                    <a:spcPts val="1519"/>
                  </a:lnSpc>
                </a:pPr>
                <a:endParaRPr lang="en-US" sz="1084">
                  <a:solidFill>
                    <a:schemeClr val="accent6"/>
                  </a:solidFill>
                  <a:latin typeface="Palatino"/>
                  <a:ea typeface="Palatino"/>
                  <a:cs typeface="Palatino"/>
                  <a:sym typeface="Palatino"/>
                </a:endParaRPr>
              </a:p>
            </p:txBody>
          </p:sp>
          <p:sp>
            <p:nvSpPr>
              <p:cNvPr id="128" name="TextBox 4">
                <a:extLst>
                  <a:ext uri="{FF2B5EF4-FFF2-40B4-BE49-F238E27FC236}">
                    <a16:creationId xmlns:a16="http://schemas.microsoft.com/office/drawing/2014/main" xmlns="" id="{5F7E55CE-1FBD-954C-6541-51D6D5BE9321}"/>
                  </a:ext>
                </a:extLst>
              </p:cNvPr>
              <p:cNvSpPr txBox="1"/>
              <p:nvPr/>
            </p:nvSpPr>
            <p:spPr>
              <a:xfrm>
                <a:off x="1415975" y="2702403"/>
                <a:ext cx="860962" cy="527916"/>
              </a:xfrm>
              <a:prstGeom prst="rect">
                <a:avLst/>
              </a:prstGeom>
              <a:ln>
                <a:solidFill>
                  <a:schemeClr val="accent6"/>
                </a:solidFill>
              </a:ln>
            </p:spPr>
            <p:txBody>
              <a:bodyPr lIns="34579" tIns="34579" rIns="34579" bIns="34579" rtlCol="0" anchor="t"/>
              <a:lstStyle/>
              <a:p>
                <a:pPr>
                  <a:lnSpc>
                    <a:spcPts val="1519"/>
                  </a:lnSpc>
                </a:pPr>
                <a:endParaRPr lang="en-US" sz="1084">
                  <a:solidFill>
                    <a:schemeClr val="accent6"/>
                  </a:solidFill>
                  <a:latin typeface="Palatino"/>
                  <a:ea typeface="Palatino"/>
                  <a:cs typeface="Palatino"/>
                  <a:sym typeface="Palatino"/>
                </a:endParaRPr>
              </a:p>
            </p:txBody>
          </p:sp>
          <p:sp>
            <p:nvSpPr>
              <p:cNvPr id="129" name="TextBox 4">
                <a:extLst>
                  <a:ext uri="{FF2B5EF4-FFF2-40B4-BE49-F238E27FC236}">
                    <a16:creationId xmlns:a16="http://schemas.microsoft.com/office/drawing/2014/main" xmlns="" id="{844DB6C4-461B-4A90-0227-42D54B1B53B7}"/>
                  </a:ext>
                </a:extLst>
              </p:cNvPr>
              <p:cNvSpPr txBox="1"/>
              <p:nvPr/>
            </p:nvSpPr>
            <p:spPr>
              <a:xfrm>
                <a:off x="1415974" y="3230319"/>
                <a:ext cx="860962" cy="527916"/>
              </a:xfrm>
              <a:prstGeom prst="rect">
                <a:avLst/>
              </a:prstGeom>
              <a:ln>
                <a:solidFill>
                  <a:schemeClr val="accent6"/>
                </a:solidFill>
              </a:ln>
            </p:spPr>
            <p:txBody>
              <a:bodyPr lIns="34579" tIns="34579" rIns="34579" bIns="34579" rtlCol="0" anchor="t"/>
              <a:lstStyle/>
              <a:p>
                <a:pPr>
                  <a:lnSpc>
                    <a:spcPts val="1519"/>
                  </a:lnSpc>
                </a:pPr>
                <a:endParaRPr lang="en-US" sz="1084">
                  <a:solidFill>
                    <a:schemeClr val="accent6"/>
                  </a:solidFill>
                  <a:latin typeface="Palatino"/>
                  <a:ea typeface="Palatino"/>
                  <a:cs typeface="Palatino"/>
                  <a:sym typeface="Palatino"/>
                </a:endParaRPr>
              </a:p>
            </p:txBody>
          </p:sp>
          <p:sp>
            <p:nvSpPr>
              <p:cNvPr id="130" name="TextBox 4">
                <a:extLst>
                  <a:ext uri="{FF2B5EF4-FFF2-40B4-BE49-F238E27FC236}">
                    <a16:creationId xmlns:a16="http://schemas.microsoft.com/office/drawing/2014/main" xmlns="" id="{33E26389-FC39-428D-A184-96F9843460B7}"/>
                  </a:ext>
                </a:extLst>
              </p:cNvPr>
              <p:cNvSpPr txBox="1"/>
              <p:nvPr/>
            </p:nvSpPr>
            <p:spPr>
              <a:xfrm>
                <a:off x="1415974" y="3758235"/>
                <a:ext cx="860962" cy="527916"/>
              </a:xfrm>
              <a:prstGeom prst="rect">
                <a:avLst/>
              </a:prstGeom>
              <a:ln>
                <a:solidFill>
                  <a:schemeClr val="accent6"/>
                </a:solidFill>
              </a:ln>
            </p:spPr>
            <p:txBody>
              <a:bodyPr lIns="34579" tIns="34579" rIns="34579" bIns="34579" rtlCol="0" anchor="t"/>
              <a:lstStyle/>
              <a:p>
                <a:pPr>
                  <a:lnSpc>
                    <a:spcPts val="1519"/>
                  </a:lnSpc>
                </a:pPr>
                <a:endParaRPr lang="en-US" sz="1084">
                  <a:solidFill>
                    <a:schemeClr val="accent6"/>
                  </a:solidFill>
                  <a:latin typeface="Palatino"/>
                  <a:ea typeface="Palatino"/>
                  <a:cs typeface="Palatino"/>
                  <a:sym typeface="Palatino"/>
                </a:endParaRPr>
              </a:p>
            </p:txBody>
          </p:sp>
          <p:sp>
            <p:nvSpPr>
              <p:cNvPr id="131" name="TextBox 4">
                <a:extLst>
                  <a:ext uri="{FF2B5EF4-FFF2-40B4-BE49-F238E27FC236}">
                    <a16:creationId xmlns:a16="http://schemas.microsoft.com/office/drawing/2014/main" xmlns="" id="{C5CB1BCE-DB45-859D-E003-8CF273DBC47D}"/>
                  </a:ext>
                </a:extLst>
              </p:cNvPr>
              <p:cNvSpPr txBox="1"/>
              <p:nvPr/>
            </p:nvSpPr>
            <p:spPr>
              <a:xfrm>
                <a:off x="1415974" y="4286151"/>
                <a:ext cx="860962" cy="527916"/>
              </a:xfrm>
              <a:prstGeom prst="rect">
                <a:avLst/>
              </a:prstGeom>
              <a:ln>
                <a:solidFill>
                  <a:schemeClr val="accent6"/>
                </a:solidFill>
              </a:ln>
            </p:spPr>
            <p:txBody>
              <a:bodyPr lIns="34579" tIns="34579" rIns="34579" bIns="34579" rtlCol="0" anchor="t"/>
              <a:lstStyle/>
              <a:p>
                <a:pPr>
                  <a:lnSpc>
                    <a:spcPts val="1519"/>
                  </a:lnSpc>
                </a:pPr>
                <a:endParaRPr lang="en-US" sz="1084">
                  <a:solidFill>
                    <a:schemeClr val="accent6"/>
                  </a:solidFill>
                  <a:latin typeface="Palatino"/>
                  <a:ea typeface="Palatino"/>
                  <a:cs typeface="Palatino"/>
                  <a:sym typeface="Palatino"/>
                </a:endParaRPr>
              </a:p>
            </p:txBody>
          </p:sp>
        </p:grpSp>
      </p:grpSp>
      <p:sp>
        <p:nvSpPr>
          <p:cNvPr id="132" name="Rectangle 131">
            <a:extLst>
              <a:ext uri="{FF2B5EF4-FFF2-40B4-BE49-F238E27FC236}">
                <a16:creationId xmlns:a16="http://schemas.microsoft.com/office/drawing/2014/main" xmlns="" id="{5D0B9CC9-9B1B-13D5-4B1D-DB29288D090F}"/>
              </a:ext>
            </a:extLst>
          </p:cNvPr>
          <p:cNvSpPr/>
          <p:nvPr/>
        </p:nvSpPr>
        <p:spPr>
          <a:xfrm>
            <a:off x="269421" y="1506086"/>
            <a:ext cx="1600200" cy="451405"/>
          </a:xfrm>
          <a:prstGeom prst="rect">
            <a:avLst/>
          </a:prstGeom>
          <a:solidFill>
            <a:srgbClr val="FFCC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a:p>
        </p:txBody>
      </p:sp>
      <p:sp>
        <p:nvSpPr>
          <p:cNvPr id="133" name="ZoneTexte 132">
            <a:extLst>
              <a:ext uri="{FF2B5EF4-FFF2-40B4-BE49-F238E27FC236}">
                <a16:creationId xmlns:a16="http://schemas.microsoft.com/office/drawing/2014/main" xmlns="" id="{BD20A334-1D5E-6FED-EAE7-2EBB98DCAE63}"/>
              </a:ext>
            </a:extLst>
          </p:cNvPr>
          <p:cNvSpPr txBox="1"/>
          <p:nvPr/>
        </p:nvSpPr>
        <p:spPr>
          <a:xfrm>
            <a:off x="415179" y="1500955"/>
            <a:ext cx="1380964" cy="461665"/>
          </a:xfrm>
          <a:prstGeom prst="rect">
            <a:avLst/>
          </a:prstGeom>
          <a:noFill/>
        </p:spPr>
        <p:txBody>
          <a:bodyPr wrap="square" rtlCol="0">
            <a:spAutoFit/>
          </a:bodyPr>
          <a:lstStyle/>
          <a:p>
            <a:r>
              <a:rPr lang="fr-FR" sz="1200" dirty="0">
                <a:solidFill>
                  <a:srgbClr val="002060"/>
                </a:solidFill>
              </a:rPr>
              <a:t>Points de contact</a:t>
            </a:r>
          </a:p>
          <a:p>
            <a:r>
              <a:rPr lang="fr-FR" sz="1200" dirty="0" smtClean="0">
                <a:solidFill>
                  <a:srgbClr val="002060"/>
                </a:solidFill>
              </a:rPr>
              <a:t>Site de Bourdon</a:t>
            </a:r>
            <a:endParaRPr lang="fr-FR" sz="1200" dirty="0">
              <a:solidFill>
                <a:srgbClr val="002060"/>
              </a:solidFill>
            </a:endParaRPr>
          </a:p>
        </p:txBody>
      </p:sp>
      <p:sp>
        <p:nvSpPr>
          <p:cNvPr id="134" name="Rectangle 133">
            <a:extLst>
              <a:ext uri="{FF2B5EF4-FFF2-40B4-BE49-F238E27FC236}">
                <a16:creationId xmlns:a16="http://schemas.microsoft.com/office/drawing/2014/main" xmlns="" id="{7C28D64D-BCF0-FB9B-2A59-2A9CC6F5D653}"/>
              </a:ext>
            </a:extLst>
          </p:cNvPr>
          <p:cNvSpPr/>
          <p:nvPr/>
        </p:nvSpPr>
        <p:spPr>
          <a:xfrm>
            <a:off x="269421" y="2211898"/>
            <a:ext cx="1600199" cy="451405"/>
          </a:xfrm>
          <a:prstGeom prst="rect">
            <a:avLst/>
          </a:prstGeom>
          <a:solidFill>
            <a:srgbClr val="CCFF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a:p>
        </p:txBody>
      </p:sp>
      <p:sp>
        <p:nvSpPr>
          <p:cNvPr id="135" name="ZoneTexte 134">
            <a:extLst>
              <a:ext uri="{FF2B5EF4-FFF2-40B4-BE49-F238E27FC236}">
                <a16:creationId xmlns:a16="http://schemas.microsoft.com/office/drawing/2014/main" xmlns="" id="{4592BD8C-E98C-C75C-20C0-118CF5AAA06B}"/>
              </a:ext>
            </a:extLst>
          </p:cNvPr>
          <p:cNvSpPr txBox="1"/>
          <p:nvPr/>
        </p:nvSpPr>
        <p:spPr>
          <a:xfrm>
            <a:off x="269421" y="2237031"/>
            <a:ext cx="1600200" cy="461665"/>
          </a:xfrm>
          <a:prstGeom prst="rect">
            <a:avLst/>
          </a:prstGeom>
          <a:noFill/>
        </p:spPr>
        <p:txBody>
          <a:bodyPr wrap="square" rtlCol="0">
            <a:spAutoFit/>
          </a:bodyPr>
          <a:lstStyle/>
          <a:p>
            <a:pPr algn="ctr"/>
            <a:r>
              <a:rPr lang="fr-FR" sz="1200" dirty="0" smtClean="0">
                <a:solidFill>
                  <a:srgbClr val="002060"/>
                </a:solidFill>
              </a:rPr>
              <a:t>LVV-</a:t>
            </a:r>
            <a:r>
              <a:rPr lang="fr-FR" sz="1200" dirty="0"/>
              <a:t>PRD + Présentation </a:t>
            </a:r>
            <a:r>
              <a:rPr lang="fr-FR" sz="1200" dirty="0" smtClean="0"/>
              <a:t>FIAO</a:t>
            </a:r>
            <a:endParaRPr lang="fr-FR" sz="1200" dirty="0">
              <a:solidFill>
                <a:srgbClr val="002060"/>
              </a:solidFill>
            </a:endParaRPr>
          </a:p>
        </p:txBody>
      </p:sp>
      <p:sp>
        <p:nvSpPr>
          <p:cNvPr id="136" name="Rectangle 135">
            <a:extLst>
              <a:ext uri="{FF2B5EF4-FFF2-40B4-BE49-F238E27FC236}">
                <a16:creationId xmlns:a16="http://schemas.microsoft.com/office/drawing/2014/main" xmlns="" id="{F1A948B8-7D27-1BAF-DD19-447D81D6DBE4}"/>
              </a:ext>
            </a:extLst>
          </p:cNvPr>
          <p:cNvSpPr/>
          <p:nvPr/>
        </p:nvSpPr>
        <p:spPr>
          <a:xfrm>
            <a:off x="269421" y="2921440"/>
            <a:ext cx="1600200" cy="445752"/>
          </a:xfrm>
          <a:prstGeom prst="rect">
            <a:avLst/>
          </a:prstGeom>
          <a:solidFill>
            <a:srgbClr val="FFCC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a:p>
        </p:txBody>
      </p:sp>
      <p:sp>
        <p:nvSpPr>
          <p:cNvPr id="137" name="ZoneTexte 136">
            <a:extLst>
              <a:ext uri="{FF2B5EF4-FFF2-40B4-BE49-F238E27FC236}">
                <a16:creationId xmlns:a16="http://schemas.microsoft.com/office/drawing/2014/main" xmlns="" id="{00C762D9-079F-739A-72DC-067006B8FDC0}"/>
              </a:ext>
            </a:extLst>
          </p:cNvPr>
          <p:cNvSpPr txBox="1"/>
          <p:nvPr/>
        </p:nvSpPr>
        <p:spPr>
          <a:xfrm>
            <a:off x="269422" y="2921440"/>
            <a:ext cx="1681842" cy="461665"/>
          </a:xfrm>
          <a:prstGeom prst="rect">
            <a:avLst/>
          </a:prstGeom>
          <a:noFill/>
        </p:spPr>
        <p:txBody>
          <a:bodyPr wrap="square" rtlCol="0">
            <a:spAutoFit/>
          </a:bodyPr>
          <a:lstStyle/>
          <a:p>
            <a:pPr algn="ctr"/>
            <a:r>
              <a:rPr lang="fr-FR" sz="1200" dirty="0" smtClean="0">
                <a:solidFill>
                  <a:srgbClr val="002060"/>
                </a:solidFill>
              </a:rPr>
              <a:t>LVV-</a:t>
            </a:r>
            <a:r>
              <a:rPr lang="fr-FR" sz="1200" dirty="0"/>
              <a:t>Remise des casques </a:t>
            </a:r>
            <a:r>
              <a:rPr lang="fr-FR" sz="1200" dirty="0" smtClean="0"/>
              <a:t>-insignes</a:t>
            </a:r>
            <a:endParaRPr lang="fr-FR" sz="1200" dirty="0">
              <a:solidFill>
                <a:srgbClr val="002060"/>
              </a:solidFill>
            </a:endParaRPr>
          </a:p>
        </p:txBody>
      </p:sp>
      <p:sp>
        <p:nvSpPr>
          <p:cNvPr id="138" name="Rectangle 137">
            <a:extLst>
              <a:ext uri="{FF2B5EF4-FFF2-40B4-BE49-F238E27FC236}">
                <a16:creationId xmlns:a16="http://schemas.microsoft.com/office/drawing/2014/main" xmlns="" id="{8DAF5D4D-7CBA-ABC1-1179-AE266C9681A8}"/>
              </a:ext>
            </a:extLst>
          </p:cNvPr>
          <p:cNvSpPr/>
          <p:nvPr/>
        </p:nvSpPr>
        <p:spPr>
          <a:xfrm>
            <a:off x="269422" y="3625328"/>
            <a:ext cx="1600198" cy="451405"/>
          </a:xfrm>
          <a:prstGeom prst="rect">
            <a:avLst/>
          </a:prstGeom>
          <a:solidFill>
            <a:srgbClr val="FF99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a:p>
        </p:txBody>
      </p:sp>
      <p:sp>
        <p:nvSpPr>
          <p:cNvPr id="139" name="ZoneTexte 138">
            <a:extLst>
              <a:ext uri="{FF2B5EF4-FFF2-40B4-BE49-F238E27FC236}">
                <a16:creationId xmlns:a16="http://schemas.microsoft.com/office/drawing/2014/main" xmlns="" id="{FCBE5FC7-F9EF-7F69-0FC9-9AC039BCFA03}"/>
              </a:ext>
            </a:extLst>
          </p:cNvPr>
          <p:cNvSpPr txBox="1"/>
          <p:nvPr/>
        </p:nvSpPr>
        <p:spPr>
          <a:xfrm>
            <a:off x="452388" y="3691608"/>
            <a:ext cx="1343753" cy="276999"/>
          </a:xfrm>
          <a:prstGeom prst="rect">
            <a:avLst/>
          </a:prstGeom>
          <a:noFill/>
        </p:spPr>
        <p:txBody>
          <a:bodyPr wrap="square" rtlCol="0">
            <a:spAutoFit/>
          </a:bodyPr>
          <a:lstStyle/>
          <a:p>
            <a:pPr algn="ctr"/>
            <a:r>
              <a:rPr lang="fr-FR" sz="1200" dirty="0" smtClean="0">
                <a:solidFill>
                  <a:srgbClr val="002060"/>
                </a:solidFill>
              </a:rPr>
              <a:t>AG-CA</a:t>
            </a:r>
            <a:endParaRPr lang="fr-FR" sz="1200" dirty="0">
              <a:solidFill>
                <a:srgbClr val="002060"/>
              </a:solidFill>
            </a:endParaRPr>
          </a:p>
        </p:txBody>
      </p:sp>
      <p:sp>
        <p:nvSpPr>
          <p:cNvPr id="140" name="Rectangle 139">
            <a:extLst>
              <a:ext uri="{FF2B5EF4-FFF2-40B4-BE49-F238E27FC236}">
                <a16:creationId xmlns:a16="http://schemas.microsoft.com/office/drawing/2014/main" xmlns="" id="{B4DBD699-5404-736D-CBAF-D33FF085CBFE}"/>
              </a:ext>
            </a:extLst>
          </p:cNvPr>
          <p:cNvSpPr/>
          <p:nvPr/>
        </p:nvSpPr>
        <p:spPr>
          <a:xfrm>
            <a:off x="269422" y="4329216"/>
            <a:ext cx="1600198" cy="445752"/>
          </a:xfrm>
          <a:prstGeom prst="rect">
            <a:avLst/>
          </a:prstGeom>
          <a:solidFill>
            <a:srgbClr val="FFFF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a:p>
        </p:txBody>
      </p:sp>
      <p:sp>
        <p:nvSpPr>
          <p:cNvPr id="141" name="ZoneTexte 140">
            <a:extLst>
              <a:ext uri="{FF2B5EF4-FFF2-40B4-BE49-F238E27FC236}">
                <a16:creationId xmlns:a16="http://schemas.microsoft.com/office/drawing/2014/main" xmlns="" id="{939DFE6B-D2E6-25B9-8C31-271F705B43CD}"/>
              </a:ext>
            </a:extLst>
          </p:cNvPr>
          <p:cNvSpPr txBox="1"/>
          <p:nvPr/>
        </p:nvSpPr>
        <p:spPr>
          <a:xfrm>
            <a:off x="269423" y="4331984"/>
            <a:ext cx="1600198" cy="461665"/>
          </a:xfrm>
          <a:prstGeom prst="rect">
            <a:avLst/>
          </a:prstGeom>
          <a:noFill/>
        </p:spPr>
        <p:txBody>
          <a:bodyPr wrap="square" rtlCol="0">
            <a:spAutoFit/>
          </a:bodyPr>
          <a:lstStyle/>
          <a:p>
            <a:pPr algn="ctr"/>
            <a:r>
              <a:rPr lang="fr-FR" sz="1200" dirty="0"/>
              <a:t>Congrès </a:t>
            </a:r>
            <a:r>
              <a:rPr lang="fr-FR" sz="1200" dirty="0" smtClean="0"/>
              <a:t>national</a:t>
            </a:r>
          </a:p>
          <a:p>
            <a:pPr algn="ctr"/>
            <a:r>
              <a:rPr lang="fr-FR" sz="1200" dirty="0" smtClean="0"/>
              <a:t>SPF-</a:t>
            </a:r>
            <a:r>
              <a:rPr lang="fr-FR" sz="1200" dirty="0"/>
              <a:t> </a:t>
            </a:r>
          </a:p>
        </p:txBody>
      </p:sp>
      <p:sp>
        <p:nvSpPr>
          <p:cNvPr id="143" name="Rectangle 142">
            <a:extLst>
              <a:ext uri="{FF2B5EF4-FFF2-40B4-BE49-F238E27FC236}">
                <a16:creationId xmlns:a16="http://schemas.microsoft.com/office/drawing/2014/main" xmlns="" id="{7BC51699-E55E-1087-0A02-DD772938E098}"/>
              </a:ext>
            </a:extLst>
          </p:cNvPr>
          <p:cNvSpPr/>
          <p:nvPr/>
        </p:nvSpPr>
        <p:spPr>
          <a:xfrm>
            <a:off x="269423" y="5018016"/>
            <a:ext cx="1600198" cy="445752"/>
          </a:xfrm>
          <a:prstGeom prst="rect">
            <a:avLst/>
          </a:prstGeom>
          <a:solidFill>
            <a:srgbClr val="66CC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a:p>
        </p:txBody>
      </p:sp>
      <p:sp>
        <p:nvSpPr>
          <p:cNvPr id="144" name="ZoneTexte 143">
            <a:extLst>
              <a:ext uri="{FF2B5EF4-FFF2-40B4-BE49-F238E27FC236}">
                <a16:creationId xmlns:a16="http://schemas.microsoft.com/office/drawing/2014/main" xmlns="" id="{5460F10D-443A-711B-F2C3-5C9E5C1AD9CE}"/>
              </a:ext>
            </a:extLst>
          </p:cNvPr>
          <p:cNvSpPr txBox="1"/>
          <p:nvPr/>
        </p:nvSpPr>
        <p:spPr>
          <a:xfrm>
            <a:off x="440331" y="5033915"/>
            <a:ext cx="1350181" cy="461665"/>
          </a:xfrm>
          <a:prstGeom prst="rect">
            <a:avLst/>
          </a:prstGeom>
          <a:noFill/>
        </p:spPr>
        <p:txBody>
          <a:bodyPr wrap="square" rtlCol="0">
            <a:spAutoFit/>
          </a:bodyPr>
          <a:lstStyle/>
          <a:p>
            <a:pPr algn="ctr"/>
            <a:r>
              <a:rPr lang="fr-FR" sz="1200" dirty="0" smtClean="0">
                <a:solidFill>
                  <a:srgbClr val="002060"/>
                </a:solidFill>
              </a:rPr>
              <a:t>Rencontre</a:t>
            </a:r>
          </a:p>
          <a:p>
            <a:pPr algn="ctr"/>
            <a:r>
              <a:rPr lang="fr-FR" sz="1200" dirty="0" smtClean="0">
                <a:solidFill>
                  <a:srgbClr val="002060"/>
                </a:solidFill>
              </a:rPr>
              <a:t>Actifs-anciens</a:t>
            </a:r>
            <a:endParaRPr lang="fr-FR" sz="1200" dirty="0">
              <a:solidFill>
                <a:srgbClr val="002060"/>
              </a:solidFill>
            </a:endParaRPr>
          </a:p>
        </p:txBody>
      </p:sp>
      <p:sp>
        <p:nvSpPr>
          <p:cNvPr id="145" name="Rectangle 144">
            <a:extLst>
              <a:ext uri="{FF2B5EF4-FFF2-40B4-BE49-F238E27FC236}">
                <a16:creationId xmlns:a16="http://schemas.microsoft.com/office/drawing/2014/main" xmlns="" id="{6574A793-690E-329A-5713-1A788FAF0086}"/>
              </a:ext>
            </a:extLst>
          </p:cNvPr>
          <p:cNvSpPr/>
          <p:nvPr/>
        </p:nvSpPr>
        <p:spPr>
          <a:xfrm>
            <a:off x="269423" y="5725753"/>
            <a:ext cx="1600197" cy="451405"/>
          </a:xfrm>
          <a:prstGeom prst="rect">
            <a:avLst/>
          </a:prstGeom>
          <a:solidFill>
            <a:srgbClr val="CC00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a:p>
        </p:txBody>
      </p:sp>
      <p:sp>
        <p:nvSpPr>
          <p:cNvPr id="146" name="ZoneTexte 145">
            <a:extLst>
              <a:ext uri="{FF2B5EF4-FFF2-40B4-BE49-F238E27FC236}">
                <a16:creationId xmlns:a16="http://schemas.microsoft.com/office/drawing/2014/main" xmlns="" id="{FC468F1D-91CA-6E2D-1DDF-053C14208310}"/>
              </a:ext>
            </a:extLst>
          </p:cNvPr>
          <p:cNvSpPr txBox="1"/>
          <p:nvPr/>
        </p:nvSpPr>
        <p:spPr>
          <a:xfrm>
            <a:off x="440331" y="5732256"/>
            <a:ext cx="1350181" cy="492443"/>
          </a:xfrm>
          <a:prstGeom prst="rect">
            <a:avLst/>
          </a:prstGeom>
          <a:noFill/>
        </p:spPr>
        <p:txBody>
          <a:bodyPr wrap="square" lIns="121920" tIns="60960" rIns="121920" bIns="60960" rtlCol="0" anchor="t">
            <a:spAutoFit/>
          </a:bodyPr>
          <a:lstStyle/>
          <a:p>
            <a:pPr algn="ctr"/>
            <a:r>
              <a:rPr lang="fr-FR" sz="1200" dirty="0" smtClean="0">
                <a:solidFill>
                  <a:schemeClr val="accent6"/>
                </a:solidFill>
              </a:rPr>
              <a:t>1811-</a:t>
            </a:r>
          </a:p>
          <a:p>
            <a:pPr algn="ctr"/>
            <a:r>
              <a:rPr lang="fr-FR" sz="1200" dirty="0" smtClean="0">
                <a:solidFill>
                  <a:schemeClr val="accent6"/>
                </a:solidFill>
              </a:rPr>
              <a:t>1 novembre</a:t>
            </a:r>
            <a:endParaRPr lang="fr-FR" sz="2400" dirty="0">
              <a:solidFill>
                <a:schemeClr val="accent6"/>
              </a:solidFill>
            </a:endParaRPr>
          </a:p>
        </p:txBody>
      </p:sp>
      <p:sp>
        <p:nvSpPr>
          <p:cNvPr id="147" name="ZoneTexte 146">
            <a:extLst>
              <a:ext uri="{FF2B5EF4-FFF2-40B4-BE49-F238E27FC236}">
                <a16:creationId xmlns:a16="http://schemas.microsoft.com/office/drawing/2014/main" xmlns="" id="{FDFD4885-DFBA-424E-7F7C-8D09A424F7FE}"/>
              </a:ext>
            </a:extLst>
          </p:cNvPr>
          <p:cNvSpPr txBox="1"/>
          <p:nvPr/>
        </p:nvSpPr>
        <p:spPr>
          <a:xfrm>
            <a:off x="396920" y="1073711"/>
            <a:ext cx="1399221" cy="256545"/>
          </a:xfrm>
          <a:prstGeom prst="rect">
            <a:avLst/>
          </a:prstGeom>
          <a:noFill/>
        </p:spPr>
        <p:txBody>
          <a:bodyPr wrap="square" rtlCol="0">
            <a:spAutoFit/>
          </a:bodyPr>
          <a:lstStyle/>
          <a:p>
            <a:pPr algn="ctr"/>
            <a:r>
              <a:rPr lang="fr-FR" sz="1067" dirty="0">
                <a:solidFill>
                  <a:schemeClr val="accent6"/>
                </a:solidFill>
              </a:rPr>
              <a:t>ACTIVITEE</a:t>
            </a:r>
          </a:p>
        </p:txBody>
      </p:sp>
      <p:sp>
        <p:nvSpPr>
          <p:cNvPr id="112" name="Rectangle 111">
            <a:extLst>
              <a:ext uri="{FF2B5EF4-FFF2-40B4-BE49-F238E27FC236}">
                <a16:creationId xmlns:a16="http://schemas.microsoft.com/office/drawing/2014/main" xmlns="" id="{7BC51699-E55E-1087-0A02-DD772938E098}"/>
              </a:ext>
            </a:extLst>
          </p:cNvPr>
          <p:cNvSpPr/>
          <p:nvPr/>
        </p:nvSpPr>
        <p:spPr>
          <a:xfrm>
            <a:off x="5470115" y="5055107"/>
            <a:ext cx="1451187" cy="445752"/>
          </a:xfrm>
          <a:prstGeom prst="rect">
            <a:avLst/>
          </a:prstGeom>
          <a:solidFill>
            <a:srgbClr val="66CC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a:p>
        </p:txBody>
      </p:sp>
      <p:sp>
        <p:nvSpPr>
          <p:cNvPr id="104" name="TextBox 19"/>
          <p:cNvSpPr txBox="1"/>
          <p:nvPr/>
        </p:nvSpPr>
        <p:spPr>
          <a:xfrm>
            <a:off x="5437459" y="5057843"/>
            <a:ext cx="1538605" cy="461665"/>
          </a:xfrm>
          <a:prstGeom prst="rect">
            <a:avLst/>
          </a:prstGeom>
          <a:noFill/>
        </p:spPr>
        <p:txBody>
          <a:bodyPr wrap="square" rtlCol="0">
            <a:spAutoFit/>
          </a:bodyPr>
          <a:lstStyle>
            <a:defPPr marR="0" lvl="0" algn="l" rtl="0">
              <a:lnSpc>
                <a:spcPct val="100000"/>
              </a:lnSpc>
              <a:spcBef>
                <a:spcPts val="0"/>
              </a:spcBef>
              <a:spcAft>
                <a:spcPts val="0"/>
              </a:spcAft>
            </a:defPPr>
            <a:lvl1pPr>
              <a:defRPr sz="900">
                <a:solidFill>
                  <a:srgbClr val="002060"/>
                </a:solidFill>
              </a:defRPr>
            </a:lvl1pPr>
          </a:lstStyle>
          <a:p>
            <a:pPr algn="ctr"/>
            <a:r>
              <a:rPr lang="en-US" sz="1200" dirty="0" smtClean="0">
                <a:sym typeface="Chivo"/>
              </a:rPr>
              <a:t>Le 17 -Montmartre</a:t>
            </a:r>
          </a:p>
          <a:p>
            <a:pPr algn="ctr"/>
            <a:r>
              <a:rPr lang="fr-FR" sz="1200" dirty="0" smtClean="0"/>
              <a:t>« Premier oblige »</a:t>
            </a:r>
            <a:r>
              <a:rPr lang="fr-FR" sz="1200" dirty="0"/>
              <a:t> </a:t>
            </a:r>
            <a:endParaRPr lang="en-US" sz="1200" dirty="0">
              <a:sym typeface="Chivo"/>
            </a:endParaRPr>
          </a:p>
        </p:txBody>
      </p:sp>
      <p:sp>
        <p:nvSpPr>
          <p:cNvPr id="105" name="Rectangle 104">
            <a:extLst>
              <a:ext uri="{FF2B5EF4-FFF2-40B4-BE49-F238E27FC236}">
                <a16:creationId xmlns:a16="http://schemas.microsoft.com/office/drawing/2014/main" xmlns="" id="{3C21838C-0C92-0874-C146-6C7A8AC5A356}"/>
              </a:ext>
            </a:extLst>
          </p:cNvPr>
          <p:cNvSpPr/>
          <p:nvPr/>
        </p:nvSpPr>
        <p:spPr>
          <a:xfrm>
            <a:off x="5468886" y="5899682"/>
            <a:ext cx="1451683" cy="334687"/>
          </a:xfrm>
          <a:prstGeom prst="rect">
            <a:avLst/>
          </a:prstGeom>
          <a:solidFill>
            <a:srgbClr val="CC00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dirty="0"/>
          </a:p>
        </p:txBody>
      </p:sp>
      <p:sp>
        <p:nvSpPr>
          <p:cNvPr id="106" name="TextBox 19"/>
          <p:cNvSpPr txBox="1"/>
          <p:nvPr/>
        </p:nvSpPr>
        <p:spPr>
          <a:xfrm>
            <a:off x="5470115" y="5928525"/>
            <a:ext cx="1451683" cy="276999"/>
          </a:xfrm>
          <a:prstGeom prst="rect">
            <a:avLst/>
          </a:prstGeom>
          <a:noFill/>
        </p:spPr>
        <p:txBody>
          <a:bodyPr wrap="square" rtlCol="0">
            <a:spAutoFit/>
          </a:bodyPr>
          <a:lstStyle>
            <a:defPPr marR="0" lvl="0" algn="l" rtl="0">
              <a:lnSpc>
                <a:spcPct val="100000"/>
              </a:lnSpc>
              <a:spcBef>
                <a:spcPts val="0"/>
              </a:spcBef>
              <a:spcAft>
                <a:spcPts val="0"/>
              </a:spcAft>
            </a:defPPr>
            <a:lvl1pPr>
              <a:defRPr sz="900">
                <a:solidFill>
                  <a:srgbClr val="002060"/>
                </a:solidFill>
              </a:defRPr>
            </a:lvl1pPr>
          </a:lstStyle>
          <a:p>
            <a:pPr algn="ctr"/>
            <a:r>
              <a:rPr lang="fr-FR" sz="1200" dirty="0" smtClean="0">
                <a:sym typeface="Chivo"/>
              </a:rPr>
              <a:t>Champerret</a:t>
            </a:r>
            <a:endParaRPr lang="en-US" sz="1200" dirty="0">
              <a:sym typeface="Chivo"/>
            </a:endParaRPr>
          </a:p>
        </p:txBody>
      </p:sp>
      <p:sp>
        <p:nvSpPr>
          <p:cNvPr id="107" name="TextBox 19"/>
          <p:cNvSpPr txBox="1"/>
          <p:nvPr/>
        </p:nvSpPr>
        <p:spPr>
          <a:xfrm>
            <a:off x="8669612" y="5928524"/>
            <a:ext cx="1451683" cy="276999"/>
          </a:xfrm>
          <a:prstGeom prst="rect">
            <a:avLst/>
          </a:prstGeom>
          <a:noFill/>
        </p:spPr>
        <p:txBody>
          <a:bodyPr wrap="square" rtlCol="0">
            <a:spAutoFit/>
          </a:bodyPr>
          <a:lstStyle>
            <a:defPPr marR="0" lvl="0" algn="l" rtl="0">
              <a:lnSpc>
                <a:spcPct val="100000"/>
              </a:lnSpc>
              <a:spcBef>
                <a:spcPts val="0"/>
              </a:spcBef>
              <a:spcAft>
                <a:spcPts val="0"/>
              </a:spcAft>
            </a:defPPr>
            <a:lvl1pPr>
              <a:defRPr sz="900">
                <a:solidFill>
                  <a:srgbClr val="002060"/>
                </a:solidFill>
              </a:defRPr>
            </a:lvl1pPr>
          </a:lstStyle>
          <a:p>
            <a:pPr algn="ctr"/>
            <a:r>
              <a:rPr lang="fr-FR" sz="1200" dirty="0" smtClean="0">
                <a:sym typeface="Chivo"/>
              </a:rPr>
              <a:t>Montparnasse</a:t>
            </a:r>
            <a:endParaRPr lang="en-US" sz="1200" dirty="0">
              <a:sym typeface="Chivo"/>
            </a:endParaRPr>
          </a:p>
        </p:txBody>
      </p:sp>
    </p:spTree>
    <p:extLst>
      <p:ext uri="{BB962C8B-B14F-4D97-AF65-F5344CB8AC3E}">
        <p14:creationId xmlns:p14="http://schemas.microsoft.com/office/powerpoint/2010/main" val="1413720073"/>
      </p:ext>
    </p:extLst>
  </p:cSld>
  <p:clrMapOvr>
    <a:masterClrMapping/>
  </p:clrMapOvr>
  <p:timing>
    <p:tnLst>
      <p:par>
        <p:cTn id="1" dur="indefinite" restart="never" nodeType="tmRoot"/>
      </p:par>
    </p:tnLst>
  </p:timing>
</p:sld>
</file>

<file path=ppt/theme/theme1.xml><?xml version="1.0" encoding="utf-8"?>
<a:theme xmlns:a="http://schemas.openxmlformats.org/drawingml/2006/main" name="Abstract Waves Social Media Planner by Slidesgo">
  <a:themeElements>
    <a:clrScheme name="Simple Light">
      <a:dk1>
        <a:srgbClr val="000000"/>
      </a:dk1>
      <a:lt1>
        <a:srgbClr val="D1550F"/>
      </a:lt1>
      <a:dk2>
        <a:srgbClr val="FF5327"/>
      </a:dk2>
      <a:lt2>
        <a:srgbClr val="FB8C46"/>
      </a:lt2>
      <a:accent1>
        <a:srgbClr val="0077D9"/>
      </a:accent1>
      <a:accent2>
        <a:srgbClr val="00215A"/>
      </a:accent2>
      <a:accent3>
        <a:srgbClr val="001231"/>
      </a:accent3>
      <a:accent4>
        <a:srgbClr val="EFEFEF"/>
      </a:accent4>
      <a:accent5>
        <a:srgbClr val="FFFFFF"/>
      </a:accent5>
      <a:accent6>
        <a:srgbClr val="FFFFFF"/>
      </a:accent6>
      <a:hlink>
        <a:srgbClr val="EFEFE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4077</TotalTime>
  <Words>706</Words>
  <Application>Microsoft Office PowerPoint</Application>
  <PresentationFormat>Personnalisé</PresentationFormat>
  <Paragraphs>165</Paragraphs>
  <Slides>12</Slides>
  <Notes>5</Notes>
  <HiddenSlides>0</HiddenSlides>
  <MMClips>0</MMClips>
  <ScaleCrop>false</ScaleCrop>
  <HeadingPairs>
    <vt:vector size="4" baseType="variant">
      <vt:variant>
        <vt:lpstr>Thème</vt:lpstr>
      </vt:variant>
      <vt:variant>
        <vt:i4>1</vt:i4>
      </vt:variant>
      <vt:variant>
        <vt:lpstr>Titres des diapositives</vt:lpstr>
      </vt:variant>
      <vt:variant>
        <vt:i4>12</vt:i4>
      </vt:variant>
    </vt:vector>
  </HeadingPairs>
  <TitlesOfParts>
    <vt:vector size="13" baseType="lpstr">
      <vt:lpstr>Abstract Waves Social Media Planner by Slidesgo</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PSA GROUP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YOUSSRA EDDAHABI (EXTERNAL)</dc:creator>
  <cp:lastModifiedBy>chassi.christian@gmx.fr</cp:lastModifiedBy>
  <cp:revision>135</cp:revision>
  <dcterms:created xsi:type="dcterms:W3CDTF">2025-03-11T14:20:44Z</dcterms:created>
  <dcterms:modified xsi:type="dcterms:W3CDTF">2026-08-05T20:49:29Z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cde0bb8-21e0-4ae3-9906-7ac25165b779_Enabled">
    <vt:lpwstr>true</vt:lpwstr>
  </property>
  <property fmtid="{D5CDD505-2E9C-101B-9397-08002B2CF9AE}" pid="3" name="MSIP_Label_4cde0bb8-21e0-4ae3-9906-7ac25165b779_SetDate">
    <vt:lpwstr>2025-09-09T14:42:09Z</vt:lpwstr>
  </property>
  <property fmtid="{D5CDD505-2E9C-101B-9397-08002B2CF9AE}" pid="4" name="MSIP_Label_4cde0bb8-21e0-4ae3-9906-7ac25165b779_Method">
    <vt:lpwstr>Privileged</vt:lpwstr>
  </property>
  <property fmtid="{D5CDD505-2E9C-101B-9397-08002B2CF9AE}" pid="5" name="MSIP_Label_4cde0bb8-21e0-4ae3-9906-7ac25165b779_Name">
    <vt:lpwstr>C1 - Public</vt:lpwstr>
  </property>
  <property fmtid="{D5CDD505-2E9C-101B-9397-08002B2CF9AE}" pid="6" name="MSIP_Label_4cde0bb8-21e0-4ae3-9906-7ac25165b779_SiteId">
    <vt:lpwstr>d852d5cd-724c-4128-8812-ffa5db3f8507</vt:lpwstr>
  </property>
  <property fmtid="{D5CDD505-2E9C-101B-9397-08002B2CF9AE}" pid="7" name="MSIP_Label_4cde0bb8-21e0-4ae3-9906-7ac25165b779_ActionId">
    <vt:lpwstr>51de0086-70ad-4752-8426-168cc10c331c</vt:lpwstr>
  </property>
  <property fmtid="{D5CDD505-2E9C-101B-9397-08002B2CF9AE}" pid="8" name="MSIP_Label_4cde0bb8-21e0-4ae3-9906-7ac25165b779_ContentBits">
    <vt:lpwstr>0</vt:lpwstr>
  </property>
  <property fmtid="{D5CDD505-2E9C-101B-9397-08002B2CF9AE}" pid="9" name="MSIP_Label_4cde0bb8-21e0-4ae3-9906-7ac25165b779_Tag">
    <vt:lpwstr>10, 0, 1, 1</vt:lpwstr>
  </property>
</Properties>
</file>